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756</TotalTime>
  <Words>162</Words>
  <Application>Microsoft Macintosh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Capital</vt:lpstr>
      <vt:lpstr>Multi Disciplinary, Cross Listed Experiment in Course Delivery and Deliverables, with Professional Assistance </vt:lpstr>
      <vt:lpstr>Multifamily Housing Policy and Finance</vt:lpstr>
      <vt:lpstr>Student Activities and Deliverables</vt:lpstr>
      <vt:lpstr>Cabrini Green</vt:lpstr>
      <vt:lpstr>Life Inside the Green</vt:lpstr>
      <vt:lpstr>The Whites</vt:lpstr>
      <vt:lpstr>The Last Building</vt:lpstr>
      <vt:lpstr>Frances Cabrini Homes</vt:lpstr>
      <vt:lpstr>Row Homes</vt:lpstr>
      <vt:lpstr>Development Site</vt:lpstr>
      <vt:lpstr>Student Proposal</vt:lpstr>
      <vt:lpstr>Student Proposal</vt:lpstr>
      <vt:lpstr>Sample Floor Plans</vt:lpstr>
      <vt:lpstr>Phase 1 and 2</vt:lpstr>
      <vt:lpstr>Final Project Appendix</vt:lpstr>
      <vt:lpstr>Sources and Uses</vt:lpstr>
      <vt:lpstr>PowerPoint Presentation</vt:lpstr>
      <vt:lpstr>Proposal 2</vt:lpstr>
      <vt:lpstr>PowerPoint Presentation</vt:lpstr>
      <vt:lpstr>Concuding the  Experiment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Cannon</dc:creator>
  <cp:lastModifiedBy>Susanne Cannon</cp:lastModifiedBy>
  <cp:revision>10</cp:revision>
  <dcterms:created xsi:type="dcterms:W3CDTF">2013-12-05T19:59:19Z</dcterms:created>
  <dcterms:modified xsi:type="dcterms:W3CDTF">2013-12-06T08:42:14Z</dcterms:modified>
</cp:coreProperties>
</file>