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h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9"/>
  </p:notesMasterIdLst>
  <p:sldIdLst>
    <p:sldId id="256" r:id="rId2"/>
    <p:sldId id="306" r:id="rId3"/>
    <p:sldId id="310" r:id="rId4"/>
    <p:sldId id="309" r:id="rId5"/>
    <p:sldId id="311" r:id="rId6"/>
    <p:sldId id="308" r:id="rId7"/>
    <p:sldId id="312" r:id="rId8"/>
    <p:sldId id="274" r:id="rId9"/>
    <p:sldId id="262" r:id="rId10"/>
    <p:sldId id="268" r:id="rId11"/>
    <p:sldId id="276" r:id="rId12"/>
    <p:sldId id="275" r:id="rId13"/>
    <p:sldId id="313" r:id="rId14"/>
    <p:sldId id="314" r:id="rId15"/>
    <p:sldId id="265" r:id="rId16"/>
    <p:sldId id="259" r:id="rId17"/>
    <p:sldId id="261" r:id="rId18"/>
    <p:sldId id="289" r:id="rId19"/>
    <p:sldId id="290" r:id="rId20"/>
    <p:sldId id="260" r:id="rId21"/>
    <p:sldId id="263" r:id="rId22"/>
    <p:sldId id="291" r:id="rId23"/>
    <p:sldId id="305" r:id="rId24"/>
    <p:sldId id="303" r:id="rId25"/>
    <p:sldId id="266" r:id="rId26"/>
    <p:sldId id="315" r:id="rId27"/>
    <p:sldId id="316" r:id="rId28"/>
    <p:sldId id="317" r:id="rId29"/>
    <p:sldId id="318" r:id="rId30"/>
    <p:sldId id="319" r:id="rId31"/>
    <p:sldId id="320" r:id="rId32"/>
    <p:sldId id="321" r:id="rId33"/>
    <p:sldId id="322" r:id="rId34"/>
    <p:sldId id="324" r:id="rId35"/>
    <p:sldId id="325" r:id="rId36"/>
    <p:sldId id="323" r:id="rId37"/>
    <p:sldId id="29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10/main" val="5B92FF"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4" autoAdjust="0"/>
    <p:restoredTop sz="85857" autoAdjust="0"/>
  </p:normalViewPr>
  <p:slideViewPr>
    <p:cSldViewPr>
      <p:cViewPr>
        <p:scale>
          <a:sx n="80" d="100"/>
          <a:sy n="80" d="100"/>
        </p:scale>
        <p:origin x="-732"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Naz\My%20Documents\Downloads\presentation%20char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Naz%20study%20related\PHD%202008\Conferences\BEAN%202010\Presentation%20slide\Chartmazhar_ABC.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en-US"/>
              <a:t>Respondent Profile by Organisation</a:t>
            </a:r>
            <a:r>
              <a:rPr lang="en-US" baseline="0"/>
              <a:t> Classification</a:t>
            </a:r>
            <a:endParaRPr lang="en-US"/>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Sheet1!$G$10</c:f>
              <c:strCache>
                <c:ptCount val="1"/>
                <c:pt idx="0">
                  <c:v>No</c:v>
                </c:pt>
              </c:strCache>
            </c:strRef>
          </c:tx>
          <c:explosion val="25"/>
          <c:dLbls>
            <c:dLbl>
              <c:idx val="0"/>
              <c:layout>
                <c:manualLayout>
                  <c:x val="-0.16421994993681349"/>
                  <c:y val="5.8290841398129199E-3"/>
                </c:manualLayout>
              </c:layout>
              <c:showLegendKey val="0"/>
              <c:showVal val="1"/>
              <c:showCatName val="0"/>
              <c:showSerName val="0"/>
              <c:showPercent val="1"/>
              <c:showBubbleSize val="0"/>
            </c:dLbl>
            <c:dLbl>
              <c:idx val="1"/>
              <c:layout>
                <c:manualLayout>
                  <c:x val="4.4071765334888699E-2"/>
                  <c:y val="-0.21580399366378761"/>
                </c:manualLayout>
              </c:layout>
              <c:showLegendKey val="0"/>
              <c:showVal val="1"/>
              <c:showCatName val="0"/>
              <c:showSerName val="0"/>
              <c:showPercent val="1"/>
              <c:showBubbleSize val="0"/>
            </c:dLbl>
            <c:dLbl>
              <c:idx val="2"/>
              <c:layout>
                <c:manualLayout>
                  <c:x val="9.0416423641489274E-2"/>
                  <c:y val="-0.14172072103321887"/>
                </c:manualLayout>
              </c:layout>
              <c:showLegendKey val="0"/>
              <c:showVal val="1"/>
              <c:showCatName val="0"/>
              <c:showSerName val="0"/>
              <c:showPercent val="1"/>
              <c:showBubbleSize val="0"/>
            </c:dLbl>
            <c:dLbl>
              <c:idx val="3"/>
              <c:layout>
                <c:manualLayout>
                  <c:x val="7.9608000388840305E-2"/>
                  <c:y val="-0.10376680888457226"/>
                </c:manualLayout>
              </c:layout>
              <c:showLegendKey val="0"/>
              <c:showVal val="1"/>
              <c:showCatName val="0"/>
              <c:showSerName val="0"/>
              <c:showPercent val="1"/>
              <c:showBubbleSize val="0"/>
            </c:dLbl>
            <c:dLbl>
              <c:idx val="4"/>
              <c:layout>
                <c:manualLayout>
                  <c:x val="8.8146280761226381E-2"/>
                  <c:y val="2.6869569875194184E-2"/>
                </c:manualLayout>
              </c:layout>
              <c:showLegendKey val="0"/>
              <c:showVal val="1"/>
              <c:showCatName val="0"/>
              <c:showSerName val="0"/>
              <c:showPercent val="1"/>
              <c:showBubbleSize val="0"/>
            </c:dLbl>
            <c:dLbl>
              <c:idx val="5"/>
              <c:layout>
                <c:manualLayout>
                  <c:x val="2.2684317048924756E-2"/>
                  <c:y val="-1.2677058224864753E-2"/>
                </c:manualLayout>
              </c:layout>
              <c:showLegendKey val="0"/>
              <c:showVal val="1"/>
              <c:showCatName val="0"/>
              <c:showSerName val="0"/>
              <c:showPercent val="1"/>
              <c:showBubbleSize val="0"/>
            </c:dLbl>
            <c:dLbl>
              <c:idx val="6"/>
              <c:layout>
                <c:manualLayout>
                  <c:x val="3.0857202114040937E-2"/>
                  <c:y val="-5.3513310836145501E-3"/>
                </c:manualLayout>
              </c:layout>
              <c:showLegendKey val="0"/>
              <c:showVal val="1"/>
              <c:showCatName val="0"/>
              <c:showSerName val="0"/>
              <c:showPercent val="1"/>
              <c:showBubbleSize val="0"/>
            </c:dLbl>
            <c:numFmt formatCode="0.0%" sourceLinked="0"/>
            <c:spPr>
              <a:effectLst>
                <a:outerShdw blurRad="50800" dist="50800" dir="5400000" algn="ctr" rotWithShape="0">
                  <a:srgbClr xmlns:mc="http://schemas.openxmlformats.org/markup-compatibility/2006" xmlns:a14="http://schemas.microsoft.com/office/drawing/2010/main" val="000000" mc:Ignorable="">
                    <a:alpha val="91000"/>
                  </a:srgbClr>
                </a:outerShdw>
              </a:effectLst>
            </c:spPr>
            <c:showLegendKey val="0"/>
            <c:showVal val="1"/>
            <c:showCatName val="0"/>
            <c:showSerName val="0"/>
            <c:showPercent val="1"/>
            <c:showBubbleSize val="0"/>
            <c:showLeaderLines val="0"/>
          </c:dLbls>
          <c:cat>
            <c:strRef>
              <c:f>Sheet1!$F$11:$F$17</c:f>
              <c:strCache>
                <c:ptCount val="7"/>
                <c:pt idx="0">
                  <c:v>Private Limited Companies</c:v>
                </c:pt>
                <c:pt idx="1">
                  <c:v>Local Councils/Authorities</c:v>
                </c:pt>
                <c:pt idx="2">
                  <c:v>Government Agencies</c:v>
                </c:pt>
                <c:pt idx="3">
                  <c:v>Government-linked Companies</c:v>
                </c:pt>
                <c:pt idx="4">
                  <c:v>Public Listed Companies</c:v>
                </c:pt>
                <c:pt idx="5">
                  <c:v>Federal Government</c:v>
                </c:pt>
                <c:pt idx="6">
                  <c:v>Others</c:v>
                </c:pt>
              </c:strCache>
            </c:strRef>
          </c:cat>
          <c:val>
            <c:numRef>
              <c:f>Sheet1!$G$11:$G$17</c:f>
              <c:numCache>
                <c:formatCode>General</c:formatCode>
                <c:ptCount val="7"/>
                <c:pt idx="0">
                  <c:v>53</c:v>
                </c:pt>
                <c:pt idx="1">
                  <c:v>21</c:v>
                </c:pt>
                <c:pt idx="2">
                  <c:v>12</c:v>
                </c:pt>
                <c:pt idx="3">
                  <c:v>11</c:v>
                </c:pt>
                <c:pt idx="4">
                  <c:v>11</c:v>
                </c:pt>
                <c:pt idx="5">
                  <c:v>8</c:v>
                </c:pt>
                <c:pt idx="6">
                  <c:v>6</c:v>
                </c:pt>
              </c:numCache>
            </c:numRef>
          </c:val>
        </c:ser>
        <c:ser>
          <c:idx val="1"/>
          <c:order val="1"/>
          <c:tx>
            <c:strRef>
              <c:f>Sheet1!$H$10</c:f>
              <c:strCache>
                <c:ptCount val="1"/>
                <c:pt idx="0">
                  <c:v>Percentage (%)</c:v>
                </c:pt>
              </c:strCache>
            </c:strRef>
          </c:tx>
          <c:explosion val="25"/>
          <c:cat>
            <c:strRef>
              <c:f>Sheet1!$F$11:$F$17</c:f>
              <c:strCache>
                <c:ptCount val="7"/>
                <c:pt idx="0">
                  <c:v>Private Limited Companies</c:v>
                </c:pt>
                <c:pt idx="1">
                  <c:v>Local Councils/Authorities</c:v>
                </c:pt>
                <c:pt idx="2">
                  <c:v>Government Agencies</c:v>
                </c:pt>
                <c:pt idx="3">
                  <c:v>Government-linked Companies</c:v>
                </c:pt>
                <c:pt idx="4">
                  <c:v>Public Listed Companies</c:v>
                </c:pt>
                <c:pt idx="5">
                  <c:v>Federal Government</c:v>
                </c:pt>
                <c:pt idx="6">
                  <c:v>Others</c:v>
                </c:pt>
              </c:strCache>
            </c:strRef>
          </c:cat>
          <c:val>
            <c:numRef>
              <c:f>Sheet1!$H$11:$H$17</c:f>
              <c:numCache>
                <c:formatCode>General</c:formatCode>
                <c:ptCount val="7"/>
                <c:pt idx="0">
                  <c:v>43.4</c:v>
                </c:pt>
                <c:pt idx="1">
                  <c:v>17.2</c:v>
                </c:pt>
                <c:pt idx="2">
                  <c:v>9.8000000000000007</c:v>
                </c:pt>
                <c:pt idx="3">
                  <c:v>9</c:v>
                </c:pt>
                <c:pt idx="4">
                  <c:v>9</c:v>
                </c:pt>
                <c:pt idx="5">
                  <c:v>6.6</c:v>
                </c:pt>
                <c:pt idx="6">
                  <c:v>4.9000000000000004</c:v>
                </c:pt>
              </c:numCache>
            </c:numRef>
          </c:val>
        </c:ser>
        <c:dLbls>
          <c:showLegendKey val="0"/>
          <c:showVal val="0"/>
          <c:showCatName val="0"/>
          <c:showSerName val="0"/>
          <c:showPercent val="0"/>
          <c:showBubbleSize val="0"/>
          <c:showLeaderLines val="0"/>
        </c:dLbls>
      </c:pie3DChart>
    </c:plotArea>
    <c:legend>
      <c:legendPos val="r"/>
      <c:overlay val="0"/>
    </c:legend>
    <c:plotVisOnly val="1"/>
    <c:dispBlanksAs val="zero"/>
    <c:showDLblsOverMax val="0"/>
  </c:chart>
  <c:externalData r:id="rId2">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radarChart>
        <c:radarStyle val="marker"/>
        <c:varyColors val="0"/>
        <c:ser>
          <c:idx val="0"/>
          <c:order val="0"/>
          <c:tx>
            <c:strRef>
              <c:f>Chart!$A$2</c:f>
              <c:strCache>
                <c:ptCount val="1"/>
                <c:pt idx="0">
                  <c:v>Understanding of FM</c:v>
                </c:pt>
              </c:strCache>
            </c:strRef>
          </c:tx>
          <c:marker>
            <c:symbol val="none"/>
          </c:marker>
          <c:cat>
            <c:strRef>
              <c:f>Chart!$B$1:$F$1</c:f>
              <c:strCache>
                <c:ptCount val="5"/>
                <c:pt idx="0">
                  <c:v>Good</c:v>
                </c:pt>
                <c:pt idx="1">
                  <c:v>Acceptable</c:v>
                </c:pt>
                <c:pt idx="2">
                  <c:v>Moderate</c:v>
                </c:pt>
                <c:pt idx="3">
                  <c:v>Bad</c:v>
                </c:pt>
                <c:pt idx="4">
                  <c:v>Poor</c:v>
                </c:pt>
              </c:strCache>
            </c:strRef>
          </c:cat>
          <c:val>
            <c:numRef>
              <c:f>Chart!$B$2:$F$2</c:f>
              <c:numCache>
                <c:formatCode>General</c:formatCode>
                <c:ptCount val="5"/>
                <c:pt idx="0">
                  <c:v>191</c:v>
                </c:pt>
                <c:pt idx="1">
                  <c:v>307</c:v>
                </c:pt>
                <c:pt idx="2">
                  <c:v>38</c:v>
                </c:pt>
                <c:pt idx="3">
                  <c:v>63</c:v>
                </c:pt>
                <c:pt idx="4">
                  <c:v>7</c:v>
                </c:pt>
              </c:numCache>
            </c:numRef>
          </c:val>
        </c:ser>
        <c:ser>
          <c:idx val="1"/>
          <c:order val="1"/>
          <c:tx>
            <c:strRef>
              <c:f>Chart!$A$8</c:f>
              <c:strCache>
                <c:ptCount val="1"/>
                <c:pt idx="0">
                  <c:v>Current FM issues</c:v>
                </c:pt>
              </c:strCache>
            </c:strRef>
          </c:tx>
          <c:marker>
            <c:symbol val="none"/>
          </c:marker>
          <c:val>
            <c:numRef>
              <c:f>Chart!$B$8:$F$8</c:f>
              <c:numCache>
                <c:formatCode>General</c:formatCode>
                <c:ptCount val="5"/>
                <c:pt idx="0">
                  <c:v>44</c:v>
                </c:pt>
                <c:pt idx="1">
                  <c:v>253</c:v>
                </c:pt>
                <c:pt idx="2">
                  <c:v>141</c:v>
                </c:pt>
                <c:pt idx="3">
                  <c:v>130</c:v>
                </c:pt>
                <c:pt idx="4">
                  <c:v>31</c:v>
                </c:pt>
              </c:numCache>
            </c:numRef>
          </c:val>
        </c:ser>
        <c:ser>
          <c:idx val="2"/>
          <c:order val="2"/>
          <c:tx>
            <c:strRef>
              <c:f>Chart!$A$14</c:f>
              <c:strCache>
                <c:ptCount val="1"/>
                <c:pt idx="0">
                  <c:v>Experience in workplace</c:v>
                </c:pt>
              </c:strCache>
            </c:strRef>
          </c:tx>
          <c:marker>
            <c:symbol val="none"/>
          </c:marker>
          <c:val>
            <c:numRef>
              <c:f>Chart!$B$14:$F$14</c:f>
              <c:numCache>
                <c:formatCode>General</c:formatCode>
                <c:ptCount val="5"/>
                <c:pt idx="0">
                  <c:v>27</c:v>
                </c:pt>
                <c:pt idx="1">
                  <c:v>246</c:v>
                </c:pt>
                <c:pt idx="2">
                  <c:v>157</c:v>
                </c:pt>
                <c:pt idx="3">
                  <c:v>165</c:v>
                </c:pt>
                <c:pt idx="4">
                  <c:v>10</c:v>
                </c:pt>
              </c:numCache>
            </c:numRef>
          </c:val>
        </c:ser>
        <c:dLbls>
          <c:showLegendKey val="0"/>
          <c:showVal val="0"/>
          <c:showCatName val="0"/>
          <c:showSerName val="0"/>
          <c:showPercent val="0"/>
          <c:showBubbleSize val="0"/>
        </c:dLbls>
        <c:axId val="159605504"/>
        <c:axId val="159607040"/>
      </c:radarChart>
      <c:catAx>
        <c:axId val="159605504"/>
        <c:scaling>
          <c:orientation val="minMax"/>
        </c:scaling>
        <c:delete val="0"/>
        <c:axPos val="b"/>
        <c:majorGridlines/>
        <c:numFmt formatCode="General" sourceLinked="1"/>
        <c:majorTickMark val="out"/>
        <c:minorTickMark val="none"/>
        <c:tickLblPos val="nextTo"/>
        <c:txPr>
          <a:bodyPr rot="0" vert="horz"/>
          <a:lstStyle/>
          <a:p>
            <a:pPr>
              <a:defRPr b="1"/>
            </a:pPr>
            <a:endParaRPr lang="en-US"/>
          </a:p>
        </c:txPr>
        <c:crossAx val="159607040"/>
        <c:crosses val="autoZero"/>
        <c:auto val="0"/>
        <c:lblAlgn val="ctr"/>
        <c:lblOffset val="100"/>
        <c:noMultiLvlLbl val="0"/>
      </c:catAx>
      <c:valAx>
        <c:axId val="159607040"/>
        <c:scaling>
          <c:orientation val="minMax"/>
        </c:scaling>
        <c:delete val="0"/>
        <c:axPos val="l"/>
        <c:majorGridlines/>
        <c:numFmt formatCode="General" sourceLinked="1"/>
        <c:majorTickMark val="cross"/>
        <c:minorTickMark val="none"/>
        <c:tickLblPos val="nextTo"/>
        <c:txPr>
          <a:bodyPr rot="0" vert="horz"/>
          <a:lstStyle/>
          <a:p>
            <a:pPr>
              <a:defRPr/>
            </a:pPr>
            <a:endParaRPr lang="en-US"/>
          </a:p>
        </c:txPr>
        <c:crossAx val="159605504"/>
        <c:crosses val="autoZero"/>
        <c:crossBetween val="midCat"/>
      </c:valAx>
      <c:spPr>
        <a:solidFill>
          <a:schemeClr val="bg2"/>
        </a:solidFill>
      </c:spPr>
    </c:plotArea>
    <c:legend>
      <c:legendPos val="b"/>
      <c:overlay val="0"/>
    </c:legend>
    <c:plotVisOnly val="1"/>
    <c:dispBlanksAs val="gap"/>
    <c:showDLblsOverMax val="0"/>
  </c:chart>
  <c:externalData r:id="rId2">
    <c:autoUpdate val="1"/>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ata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image" Target="../media/image12.jpeg"/><Relationship Id="rId5" Type="http://schemas.openxmlformats.org/officeDocument/2006/relationships/image" Target="../media/image15.jpeg"/><Relationship Id="rId4" Type="http://schemas.openxmlformats.org/officeDocument/2006/relationships/image" Target="../media/image14.gif"/></Relationships>
</file>

<file path=ppt/diagrams/_rels/data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ata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image" Target="../media/image12.jpeg"/><Relationship Id="rId5" Type="http://schemas.openxmlformats.org/officeDocument/2006/relationships/image" Target="../media/image15.jpeg"/><Relationship Id="rId4" Type="http://schemas.openxmlformats.org/officeDocument/2006/relationships/image" Target="../media/image14.gif"/></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3F010-5E25-42A9-AABA-EFC57C3E5F41}" type="doc">
      <dgm:prSet loTypeId="urn:microsoft.com/office/officeart/2005/8/layout/vList4#1" loCatId="picture" qsTypeId="urn:microsoft.com/office/officeart/2005/8/quickstyle/simple1" qsCatId="simple" csTypeId="urn:microsoft.com/office/officeart/2005/8/colors/accent1_2" csCatId="accent1" phldr="1"/>
      <dgm:spPr/>
      <dgm:t>
        <a:bodyPr/>
        <a:lstStyle/>
        <a:p>
          <a:endParaRPr lang="en-GB"/>
        </a:p>
      </dgm:t>
    </dgm:pt>
    <dgm:pt modelId="{33D667BE-0263-4A9A-A143-5FDCC949D52A}">
      <dgm:prSet phldrT="[Text]"/>
      <dgm:spPr/>
      <dgm:t>
        <a:bodyPr/>
        <a:lstStyle/>
        <a:p>
          <a:r>
            <a:rPr lang="en-GB" dirty="0" smtClean="0">
              <a:effectLst/>
              <a:latin typeface="Times New Roman"/>
              <a:ea typeface="SimSun"/>
              <a:cs typeface="Times New Roman"/>
            </a:rPr>
            <a:t>There is no common FM definition that is established for Malaysian FM market.</a:t>
          </a:r>
          <a:endParaRPr lang="en-GB" dirty="0"/>
        </a:p>
      </dgm:t>
    </dgm:pt>
    <dgm:pt modelId="{C79A100E-5FE6-4E37-897B-D7CD823C22CA}" type="parTrans" cxnId="{5DBB7672-9440-470F-A326-7737512E030D}">
      <dgm:prSet/>
      <dgm:spPr/>
      <dgm:t>
        <a:bodyPr/>
        <a:lstStyle/>
        <a:p>
          <a:endParaRPr lang="en-GB"/>
        </a:p>
      </dgm:t>
    </dgm:pt>
    <dgm:pt modelId="{07DFEDB2-445D-4717-8528-3946E363AABF}" type="sibTrans" cxnId="{5DBB7672-9440-470F-A326-7737512E030D}">
      <dgm:prSet/>
      <dgm:spPr/>
      <dgm:t>
        <a:bodyPr/>
        <a:lstStyle/>
        <a:p>
          <a:endParaRPr lang="en-GB"/>
        </a:p>
      </dgm:t>
    </dgm:pt>
    <dgm:pt modelId="{92885397-61C9-49DB-BC3C-CBE1D7C78580}">
      <dgm:prSet phldrT="[Text]"/>
      <dgm:spPr/>
      <dgm:t>
        <a:bodyPr/>
        <a:lstStyle/>
        <a:p>
          <a:r>
            <a:rPr lang="en-GB" dirty="0" smtClean="0">
              <a:effectLst/>
              <a:latin typeface="Times New Roman"/>
              <a:ea typeface="SimSun"/>
              <a:cs typeface="Times New Roman"/>
            </a:rPr>
            <a:t>The importance and application of innovation management in the delivery of FM services by the FM providers in Malaysia is yet to be gauged</a:t>
          </a:r>
          <a:endParaRPr lang="en-GB" dirty="0"/>
        </a:p>
      </dgm:t>
    </dgm:pt>
    <dgm:pt modelId="{F27394A0-5747-418A-8F93-FCCF11D01C36}" type="parTrans" cxnId="{89A40707-F095-4133-A184-E9E22AB91DDE}">
      <dgm:prSet/>
      <dgm:spPr/>
      <dgm:t>
        <a:bodyPr/>
        <a:lstStyle/>
        <a:p>
          <a:endParaRPr lang="en-GB"/>
        </a:p>
      </dgm:t>
    </dgm:pt>
    <dgm:pt modelId="{A2D3E9EF-C2C1-416D-A26C-ECBC46A891AD}" type="sibTrans" cxnId="{89A40707-F095-4133-A184-E9E22AB91DDE}">
      <dgm:prSet/>
      <dgm:spPr/>
      <dgm:t>
        <a:bodyPr/>
        <a:lstStyle/>
        <a:p>
          <a:endParaRPr lang="en-GB"/>
        </a:p>
      </dgm:t>
    </dgm:pt>
    <dgm:pt modelId="{2A6D89E4-7006-4765-B922-C83C4A24FE76}">
      <dgm:prSet phldrT="[Text]"/>
      <dgm:spPr/>
      <dgm:t>
        <a:bodyPr/>
        <a:lstStyle/>
        <a:p>
          <a:r>
            <a:rPr lang="en-GB" dirty="0" smtClean="0">
              <a:effectLst/>
              <a:latin typeface="Times New Roman"/>
              <a:ea typeface="SimSun"/>
              <a:cs typeface="Times New Roman"/>
            </a:rPr>
            <a:t>Collaborative innovation throughout the entire FM supply chain is a new concept in Malaysia</a:t>
          </a:r>
          <a:endParaRPr lang="en-GB" dirty="0"/>
        </a:p>
      </dgm:t>
    </dgm:pt>
    <dgm:pt modelId="{ABF1BEAE-0A11-43A6-AFC5-B4DBDC45D1F7}" type="parTrans" cxnId="{18BE6E06-3526-42D9-9C58-E8D02CF480A4}">
      <dgm:prSet/>
      <dgm:spPr/>
      <dgm:t>
        <a:bodyPr/>
        <a:lstStyle/>
        <a:p>
          <a:endParaRPr lang="en-GB"/>
        </a:p>
      </dgm:t>
    </dgm:pt>
    <dgm:pt modelId="{4E8DB5F1-4BD1-411F-BE4A-BA05AA80042D}" type="sibTrans" cxnId="{18BE6E06-3526-42D9-9C58-E8D02CF480A4}">
      <dgm:prSet/>
      <dgm:spPr/>
      <dgm:t>
        <a:bodyPr/>
        <a:lstStyle/>
        <a:p>
          <a:endParaRPr lang="en-GB"/>
        </a:p>
      </dgm:t>
    </dgm:pt>
    <dgm:pt modelId="{6F4919E4-27FD-4E04-8F91-0EDD5C8314A0}" type="pres">
      <dgm:prSet presAssocID="{B363F010-5E25-42A9-AABA-EFC57C3E5F41}" presName="linear" presStyleCnt="0">
        <dgm:presLayoutVars>
          <dgm:dir/>
          <dgm:resizeHandles val="exact"/>
        </dgm:presLayoutVars>
      </dgm:prSet>
      <dgm:spPr/>
      <dgm:t>
        <a:bodyPr/>
        <a:lstStyle/>
        <a:p>
          <a:endParaRPr lang="en-GB"/>
        </a:p>
      </dgm:t>
    </dgm:pt>
    <dgm:pt modelId="{E412B883-2262-4FD4-8A6E-E24AB4E49D06}" type="pres">
      <dgm:prSet presAssocID="{33D667BE-0263-4A9A-A143-5FDCC949D52A}" presName="comp" presStyleCnt="0"/>
      <dgm:spPr/>
    </dgm:pt>
    <dgm:pt modelId="{05416499-ADBC-4AD6-B0DA-12A2DB68FFD9}" type="pres">
      <dgm:prSet presAssocID="{33D667BE-0263-4A9A-A143-5FDCC949D52A}" presName="box" presStyleLbl="node1" presStyleIdx="0" presStyleCnt="3"/>
      <dgm:spPr/>
      <dgm:t>
        <a:bodyPr/>
        <a:lstStyle/>
        <a:p>
          <a:endParaRPr lang="en-GB"/>
        </a:p>
      </dgm:t>
    </dgm:pt>
    <dgm:pt modelId="{E67B9A5E-D499-46A7-ACC1-C16DB3492A80}" type="pres">
      <dgm:prSet presAssocID="{33D667BE-0263-4A9A-A143-5FDCC949D52A}" presName="img" presStyleLbl="fgImgPlace1" presStyleIdx="0" presStyleCnt="3"/>
      <dgm:spPr>
        <a:blipFill>
          <a:blip xmlns:r="http://schemas.openxmlformats.org/officeDocument/2006/relationships" r:embed="rId1"/>
          <a:srcRect/>
          <a:stretch>
            <a:fillRect t="-1000" b="-1000"/>
          </a:stretch>
        </a:blipFill>
      </dgm:spPr>
      <dgm:t>
        <a:bodyPr/>
        <a:lstStyle/>
        <a:p>
          <a:endParaRPr lang="en-GB"/>
        </a:p>
      </dgm:t>
    </dgm:pt>
    <dgm:pt modelId="{12E9ED32-FDD6-46D9-99CC-3CB98E2BF6E2}" type="pres">
      <dgm:prSet presAssocID="{33D667BE-0263-4A9A-A143-5FDCC949D52A}" presName="text" presStyleLbl="node1" presStyleIdx="0" presStyleCnt="3">
        <dgm:presLayoutVars>
          <dgm:bulletEnabled val="1"/>
        </dgm:presLayoutVars>
      </dgm:prSet>
      <dgm:spPr/>
      <dgm:t>
        <a:bodyPr/>
        <a:lstStyle/>
        <a:p>
          <a:endParaRPr lang="en-GB"/>
        </a:p>
      </dgm:t>
    </dgm:pt>
    <dgm:pt modelId="{247CB5F3-ABA3-4C20-AB68-F800F1008E45}" type="pres">
      <dgm:prSet presAssocID="{07DFEDB2-445D-4717-8528-3946E363AABF}" presName="spacer" presStyleCnt="0"/>
      <dgm:spPr/>
    </dgm:pt>
    <dgm:pt modelId="{352E2882-D501-40BB-9D02-D16FD1A70317}" type="pres">
      <dgm:prSet presAssocID="{92885397-61C9-49DB-BC3C-CBE1D7C78580}" presName="comp" presStyleCnt="0"/>
      <dgm:spPr/>
    </dgm:pt>
    <dgm:pt modelId="{B9BC77A7-F761-4AFC-92E0-FF6A4C6A5795}" type="pres">
      <dgm:prSet presAssocID="{92885397-61C9-49DB-BC3C-CBE1D7C78580}" presName="box" presStyleLbl="node1" presStyleIdx="1" presStyleCnt="3"/>
      <dgm:spPr/>
      <dgm:t>
        <a:bodyPr/>
        <a:lstStyle/>
        <a:p>
          <a:endParaRPr lang="en-GB"/>
        </a:p>
      </dgm:t>
    </dgm:pt>
    <dgm:pt modelId="{043DC6A5-BC43-4847-97B6-0607D9C78DB7}" type="pres">
      <dgm:prSet presAssocID="{92885397-61C9-49DB-BC3C-CBE1D7C78580}" presName="img" presStyleLbl="fgImgPlace1" presStyleIdx="1" presStyleCnt="3"/>
      <dgm:spPr>
        <a:blipFill>
          <a:blip xmlns:r="http://schemas.openxmlformats.org/officeDocument/2006/relationships" r:embed="rId2"/>
          <a:srcRect/>
          <a:stretch>
            <a:fillRect t="-26000" b="-26000"/>
          </a:stretch>
        </a:blipFill>
      </dgm:spPr>
      <dgm:t>
        <a:bodyPr/>
        <a:lstStyle/>
        <a:p>
          <a:endParaRPr lang="en-GB"/>
        </a:p>
      </dgm:t>
    </dgm:pt>
    <dgm:pt modelId="{58883FD9-B025-4963-AD4A-3E244D6333CE}" type="pres">
      <dgm:prSet presAssocID="{92885397-61C9-49DB-BC3C-CBE1D7C78580}" presName="text" presStyleLbl="node1" presStyleIdx="1" presStyleCnt="3">
        <dgm:presLayoutVars>
          <dgm:bulletEnabled val="1"/>
        </dgm:presLayoutVars>
      </dgm:prSet>
      <dgm:spPr/>
      <dgm:t>
        <a:bodyPr/>
        <a:lstStyle/>
        <a:p>
          <a:endParaRPr lang="en-GB"/>
        </a:p>
      </dgm:t>
    </dgm:pt>
    <dgm:pt modelId="{365DA89D-E47D-42B0-B11E-4D6C31A7C39D}" type="pres">
      <dgm:prSet presAssocID="{A2D3E9EF-C2C1-416D-A26C-ECBC46A891AD}" presName="spacer" presStyleCnt="0"/>
      <dgm:spPr/>
    </dgm:pt>
    <dgm:pt modelId="{CC763710-2DBF-49C7-BF48-B133C12608AE}" type="pres">
      <dgm:prSet presAssocID="{2A6D89E4-7006-4765-B922-C83C4A24FE76}" presName="comp" presStyleCnt="0"/>
      <dgm:spPr/>
    </dgm:pt>
    <dgm:pt modelId="{FAC34F9B-7058-4769-9ADC-F734709A2B4D}" type="pres">
      <dgm:prSet presAssocID="{2A6D89E4-7006-4765-B922-C83C4A24FE76}" presName="box" presStyleLbl="node1" presStyleIdx="2" presStyleCnt="3"/>
      <dgm:spPr/>
      <dgm:t>
        <a:bodyPr/>
        <a:lstStyle/>
        <a:p>
          <a:endParaRPr lang="en-GB"/>
        </a:p>
      </dgm:t>
    </dgm:pt>
    <dgm:pt modelId="{2ED1DD16-B443-46FC-8320-43A57BB0D5C1}" type="pres">
      <dgm:prSet presAssocID="{2A6D89E4-7006-4765-B922-C83C4A24FE76}" presName="img" presStyleLbl="fgImgPlace1" presStyleIdx="2" presStyleCnt="3"/>
      <dgm:spPr>
        <a:blipFill>
          <a:blip xmlns:r="http://schemas.openxmlformats.org/officeDocument/2006/relationships" r:embed="rId3"/>
          <a:srcRect/>
          <a:stretch>
            <a:fillRect t="-1000" b="-1000"/>
          </a:stretch>
        </a:blipFill>
      </dgm:spPr>
      <dgm:t>
        <a:bodyPr/>
        <a:lstStyle/>
        <a:p>
          <a:endParaRPr lang="en-GB"/>
        </a:p>
      </dgm:t>
    </dgm:pt>
    <dgm:pt modelId="{371AD246-AB75-4FFD-8306-86E753FEC929}" type="pres">
      <dgm:prSet presAssocID="{2A6D89E4-7006-4765-B922-C83C4A24FE76}" presName="text" presStyleLbl="node1" presStyleIdx="2" presStyleCnt="3">
        <dgm:presLayoutVars>
          <dgm:bulletEnabled val="1"/>
        </dgm:presLayoutVars>
      </dgm:prSet>
      <dgm:spPr/>
      <dgm:t>
        <a:bodyPr/>
        <a:lstStyle/>
        <a:p>
          <a:endParaRPr lang="en-GB"/>
        </a:p>
      </dgm:t>
    </dgm:pt>
  </dgm:ptLst>
  <dgm:cxnLst>
    <dgm:cxn modelId="{79DB8BF3-63D1-4CAC-8E02-F9AF61126B4B}" type="presOf" srcId="{92885397-61C9-49DB-BC3C-CBE1D7C78580}" destId="{58883FD9-B025-4963-AD4A-3E244D6333CE}" srcOrd="1" destOrd="0" presId="urn:microsoft.com/office/officeart/2005/8/layout/vList4#1"/>
    <dgm:cxn modelId="{1ABA0C34-3EB7-4C02-944C-E7B040F673A1}" type="presOf" srcId="{33D667BE-0263-4A9A-A143-5FDCC949D52A}" destId="{12E9ED32-FDD6-46D9-99CC-3CB98E2BF6E2}" srcOrd="1" destOrd="0" presId="urn:microsoft.com/office/officeart/2005/8/layout/vList4#1"/>
    <dgm:cxn modelId="{18BE6E06-3526-42D9-9C58-E8D02CF480A4}" srcId="{B363F010-5E25-42A9-AABA-EFC57C3E5F41}" destId="{2A6D89E4-7006-4765-B922-C83C4A24FE76}" srcOrd="2" destOrd="0" parTransId="{ABF1BEAE-0A11-43A6-AFC5-B4DBDC45D1F7}" sibTransId="{4E8DB5F1-4BD1-411F-BE4A-BA05AA80042D}"/>
    <dgm:cxn modelId="{5DBB7672-9440-470F-A326-7737512E030D}" srcId="{B363F010-5E25-42A9-AABA-EFC57C3E5F41}" destId="{33D667BE-0263-4A9A-A143-5FDCC949D52A}" srcOrd="0" destOrd="0" parTransId="{C79A100E-5FE6-4E37-897B-D7CD823C22CA}" sibTransId="{07DFEDB2-445D-4717-8528-3946E363AABF}"/>
    <dgm:cxn modelId="{E7ED902F-F44B-4C9C-AE4D-AD8F83D88CA7}" type="presOf" srcId="{33D667BE-0263-4A9A-A143-5FDCC949D52A}" destId="{05416499-ADBC-4AD6-B0DA-12A2DB68FFD9}" srcOrd="0" destOrd="0" presId="urn:microsoft.com/office/officeart/2005/8/layout/vList4#1"/>
    <dgm:cxn modelId="{89A40707-F095-4133-A184-E9E22AB91DDE}" srcId="{B363F010-5E25-42A9-AABA-EFC57C3E5F41}" destId="{92885397-61C9-49DB-BC3C-CBE1D7C78580}" srcOrd="1" destOrd="0" parTransId="{F27394A0-5747-418A-8F93-FCCF11D01C36}" sibTransId="{A2D3E9EF-C2C1-416D-A26C-ECBC46A891AD}"/>
    <dgm:cxn modelId="{A0A10AFD-A748-4A2F-BD35-66FF66F3BC67}" type="presOf" srcId="{92885397-61C9-49DB-BC3C-CBE1D7C78580}" destId="{B9BC77A7-F761-4AFC-92E0-FF6A4C6A5795}" srcOrd="0" destOrd="0" presId="urn:microsoft.com/office/officeart/2005/8/layout/vList4#1"/>
    <dgm:cxn modelId="{E5FC2AFD-8B43-4974-A7F6-AC759537DBE8}" type="presOf" srcId="{2A6D89E4-7006-4765-B922-C83C4A24FE76}" destId="{371AD246-AB75-4FFD-8306-86E753FEC929}" srcOrd="1" destOrd="0" presId="urn:microsoft.com/office/officeart/2005/8/layout/vList4#1"/>
    <dgm:cxn modelId="{FA6D0189-207F-4834-886D-5A3D8C06B4D5}" type="presOf" srcId="{B363F010-5E25-42A9-AABA-EFC57C3E5F41}" destId="{6F4919E4-27FD-4E04-8F91-0EDD5C8314A0}" srcOrd="0" destOrd="0" presId="urn:microsoft.com/office/officeart/2005/8/layout/vList4#1"/>
    <dgm:cxn modelId="{B47DC421-27FD-4E8E-A4F8-C37D0BFF7A27}" type="presOf" srcId="{2A6D89E4-7006-4765-B922-C83C4A24FE76}" destId="{FAC34F9B-7058-4769-9ADC-F734709A2B4D}" srcOrd="0" destOrd="0" presId="urn:microsoft.com/office/officeart/2005/8/layout/vList4#1"/>
    <dgm:cxn modelId="{CD3F89E4-4C72-4980-9920-8520122038B9}" type="presParOf" srcId="{6F4919E4-27FD-4E04-8F91-0EDD5C8314A0}" destId="{E412B883-2262-4FD4-8A6E-E24AB4E49D06}" srcOrd="0" destOrd="0" presId="urn:microsoft.com/office/officeart/2005/8/layout/vList4#1"/>
    <dgm:cxn modelId="{0F9B26E4-3264-4F59-A260-0ADA62E442B7}" type="presParOf" srcId="{E412B883-2262-4FD4-8A6E-E24AB4E49D06}" destId="{05416499-ADBC-4AD6-B0DA-12A2DB68FFD9}" srcOrd="0" destOrd="0" presId="urn:microsoft.com/office/officeart/2005/8/layout/vList4#1"/>
    <dgm:cxn modelId="{24E25828-7B66-4147-839D-8F6322780577}" type="presParOf" srcId="{E412B883-2262-4FD4-8A6E-E24AB4E49D06}" destId="{E67B9A5E-D499-46A7-ACC1-C16DB3492A80}" srcOrd="1" destOrd="0" presId="urn:microsoft.com/office/officeart/2005/8/layout/vList4#1"/>
    <dgm:cxn modelId="{C39A1A3E-0DB0-4C29-94B1-C743C7C1E40A}" type="presParOf" srcId="{E412B883-2262-4FD4-8A6E-E24AB4E49D06}" destId="{12E9ED32-FDD6-46D9-99CC-3CB98E2BF6E2}" srcOrd="2" destOrd="0" presId="urn:microsoft.com/office/officeart/2005/8/layout/vList4#1"/>
    <dgm:cxn modelId="{6A7BE596-C2F3-4477-A8C7-ED0DB19A04F5}" type="presParOf" srcId="{6F4919E4-27FD-4E04-8F91-0EDD5C8314A0}" destId="{247CB5F3-ABA3-4C20-AB68-F800F1008E45}" srcOrd="1" destOrd="0" presId="urn:microsoft.com/office/officeart/2005/8/layout/vList4#1"/>
    <dgm:cxn modelId="{2C7F7C91-6FE5-4999-AF63-4900C5ABB63F}" type="presParOf" srcId="{6F4919E4-27FD-4E04-8F91-0EDD5C8314A0}" destId="{352E2882-D501-40BB-9D02-D16FD1A70317}" srcOrd="2" destOrd="0" presId="urn:microsoft.com/office/officeart/2005/8/layout/vList4#1"/>
    <dgm:cxn modelId="{EED0C697-876A-449D-A939-0B8FE3DE56FD}" type="presParOf" srcId="{352E2882-D501-40BB-9D02-D16FD1A70317}" destId="{B9BC77A7-F761-4AFC-92E0-FF6A4C6A5795}" srcOrd="0" destOrd="0" presId="urn:microsoft.com/office/officeart/2005/8/layout/vList4#1"/>
    <dgm:cxn modelId="{295B23B0-9888-4FD7-AF01-82F75A36473D}" type="presParOf" srcId="{352E2882-D501-40BB-9D02-D16FD1A70317}" destId="{043DC6A5-BC43-4847-97B6-0607D9C78DB7}" srcOrd="1" destOrd="0" presId="urn:microsoft.com/office/officeart/2005/8/layout/vList4#1"/>
    <dgm:cxn modelId="{E44BC68E-654A-402A-B31C-41281D418E1C}" type="presParOf" srcId="{352E2882-D501-40BB-9D02-D16FD1A70317}" destId="{58883FD9-B025-4963-AD4A-3E244D6333CE}" srcOrd="2" destOrd="0" presId="urn:microsoft.com/office/officeart/2005/8/layout/vList4#1"/>
    <dgm:cxn modelId="{E66B95E2-9DD7-4EBD-8B69-72AAF6FFDDE1}" type="presParOf" srcId="{6F4919E4-27FD-4E04-8F91-0EDD5C8314A0}" destId="{365DA89D-E47D-42B0-B11E-4D6C31A7C39D}" srcOrd="3" destOrd="0" presId="urn:microsoft.com/office/officeart/2005/8/layout/vList4#1"/>
    <dgm:cxn modelId="{3826146B-A148-48DB-98BD-90113BFEE21F}" type="presParOf" srcId="{6F4919E4-27FD-4E04-8F91-0EDD5C8314A0}" destId="{CC763710-2DBF-49C7-BF48-B133C12608AE}" srcOrd="4" destOrd="0" presId="urn:microsoft.com/office/officeart/2005/8/layout/vList4#1"/>
    <dgm:cxn modelId="{D4894270-3D38-418F-9B69-26F035046533}" type="presParOf" srcId="{CC763710-2DBF-49C7-BF48-B133C12608AE}" destId="{FAC34F9B-7058-4769-9ADC-F734709A2B4D}" srcOrd="0" destOrd="0" presId="urn:microsoft.com/office/officeart/2005/8/layout/vList4#1"/>
    <dgm:cxn modelId="{3C87293F-8C6D-4A2D-A5C4-9D23D6383A58}" type="presParOf" srcId="{CC763710-2DBF-49C7-BF48-B133C12608AE}" destId="{2ED1DD16-B443-46FC-8320-43A57BB0D5C1}" srcOrd="1" destOrd="0" presId="urn:microsoft.com/office/officeart/2005/8/layout/vList4#1"/>
    <dgm:cxn modelId="{B3ABE63E-29E0-4BB8-A496-85EFC5A77448}" type="presParOf" srcId="{CC763710-2DBF-49C7-BF48-B133C12608AE}" destId="{371AD246-AB75-4FFD-8306-86E753FEC929}"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84ECA7-62CB-4393-9718-B6724AF0CE8A}"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6F5C56DC-1F47-42DE-A5C6-1BAC40448528}">
      <dgm:prSet phldrT="[Text]"/>
      <dgm:spPr/>
      <dgm:t>
        <a:bodyPr/>
        <a:lstStyle/>
        <a:p>
          <a:r>
            <a:rPr lang="en-GB" dirty="0" smtClean="0"/>
            <a:t>Analysis?</a:t>
          </a:r>
          <a:endParaRPr lang="en-GB" dirty="0"/>
        </a:p>
      </dgm:t>
    </dgm:pt>
    <dgm:pt modelId="{3212C10B-6A90-4E0F-9238-5733B6923FA5}" type="parTrans" cxnId="{16F90980-F3F2-481C-9D57-D86F283DB84B}">
      <dgm:prSet/>
      <dgm:spPr/>
      <dgm:t>
        <a:bodyPr/>
        <a:lstStyle/>
        <a:p>
          <a:endParaRPr lang="en-GB"/>
        </a:p>
      </dgm:t>
    </dgm:pt>
    <dgm:pt modelId="{23E1BEC1-2927-42D4-BF74-4D0CD7BA4F1B}" type="sibTrans" cxnId="{16F90980-F3F2-481C-9D57-D86F283DB84B}">
      <dgm:prSet/>
      <dgm:spPr/>
      <dgm:t>
        <a:bodyPr/>
        <a:lstStyle/>
        <a:p>
          <a:endParaRPr lang="en-GB"/>
        </a:p>
      </dgm:t>
    </dgm:pt>
    <dgm:pt modelId="{3F3C3BCD-DCA1-4F0B-933E-62223B6CEE4A}">
      <dgm:prSet phldrT="[Text]"/>
      <dgm:spPr/>
      <dgm:t>
        <a:bodyPr/>
        <a:lstStyle/>
        <a:p>
          <a:r>
            <a:rPr lang="en-GB" dirty="0" smtClean="0"/>
            <a:t>Descriptive analysis to classify and prioritise different response</a:t>
          </a:r>
          <a:endParaRPr lang="en-GB" dirty="0"/>
        </a:p>
      </dgm:t>
    </dgm:pt>
    <dgm:pt modelId="{7C79C05E-7667-40D9-A01A-F1E0BB9AC53C}" type="parTrans" cxnId="{2EBBED20-6F8E-490D-962A-A457D54BE3C3}">
      <dgm:prSet/>
      <dgm:spPr/>
      <dgm:t>
        <a:bodyPr/>
        <a:lstStyle/>
        <a:p>
          <a:endParaRPr lang="en-GB"/>
        </a:p>
      </dgm:t>
    </dgm:pt>
    <dgm:pt modelId="{C2F6CCE8-B7EE-4937-AF82-A3C0D2BCCE8B}" type="sibTrans" cxnId="{2EBBED20-6F8E-490D-962A-A457D54BE3C3}">
      <dgm:prSet/>
      <dgm:spPr/>
      <dgm:t>
        <a:bodyPr/>
        <a:lstStyle/>
        <a:p>
          <a:endParaRPr lang="en-GB"/>
        </a:p>
      </dgm:t>
    </dgm:pt>
    <dgm:pt modelId="{F791A6A3-369B-4902-ACBC-7488CAFB55FE}">
      <dgm:prSet phldrT="[Text]"/>
      <dgm:spPr/>
      <dgm:t>
        <a:bodyPr/>
        <a:lstStyle/>
        <a:p>
          <a:r>
            <a:rPr lang="en-GB" dirty="0" smtClean="0"/>
            <a:t>Respondents profile?</a:t>
          </a:r>
          <a:endParaRPr lang="en-GB" dirty="0"/>
        </a:p>
      </dgm:t>
    </dgm:pt>
    <dgm:pt modelId="{B250D2F7-244A-4AEE-9A14-BF387916F15E}" type="parTrans" cxnId="{7E7A1513-F2BD-406E-9724-D26B2C693A1F}">
      <dgm:prSet/>
      <dgm:spPr/>
      <dgm:t>
        <a:bodyPr/>
        <a:lstStyle/>
        <a:p>
          <a:endParaRPr lang="en-GB"/>
        </a:p>
      </dgm:t>
    </dgm:pt>
    <dgm:pt modelId="{F4996555-94F8-4663-B3F8-918B4BAF8281}" type="sibTrans" cxnId="{7E7A1513-F2BD-406E-9724-D26B2C693A1F}">
      <dgm:prSet/>
      <dgm:spPr/>
      <dgm:t>
        <a:bodyPr/>
        <a:lstStyle/>
        <a:p>
          <a:endParaRPr lang="en-GB"/>
        </a:p>
      </dgm:t>
    </dgm:pt>
    <dgm:pt modelId="{133A90EB-4425-4440-8FE9-9FBBF36039B5}">
      <dgm:prSet phldrT="[Text]"/>
      <dgm:spPr/>
      <dgm:t>
        <a:bodyPr/>
        <a:lstStyle/>
        <a:p>
          <a:r>
            <a:rPr lang="en-GB" dirty="0" smtClean="0"/>
            <a:t>FM practitioners from private limited companies (43.4%)</a:t>
          </a:r>
          <a:endParaRPr lang="en-GB" dirty="0"/>
        </a:p>
      </dgm:t>
    </dgm:pt>
    <dgm:pt modelId="{12863206-212E-4D85-943E-1C1DD5B50BAD}" type="parTrans" cxnId="{66496FCA-689B-4F3E-88E8-C605E7E0EF31}">
      <dgm:prSet/>
      <dgm:spPr/>
      <dgm:t>
        <a:bodyPr/>
        <a:lstStyle/>
        <a:p>
          <a:endParaRPr lang="en-GB"/>
        </a:p>
      </dgm:t>
    </dgm:pt>
    <dgm:pt modelId="{F0A3DB95-1DAE-4C57-9C94-1126B8C1DFCA}" type="sibTrans" cxnId="{66496FCA-689B-4F3E-88E8-C605E7E0EF31}">
      <dgm:prSet/>
      <dgm:spPr/>
      <dgm:t>
        <a:bodyPr/>
        <a:lstStyle/>
        <a:p>
          <a:endParaRPr lang="en-GB"/>
        </a:p>
      </dgm:t>
    </dgm:pt>
    <dgm:pt modelId="{3A1CA3DA-9D70-4425-9AC4-CFB6AC76BC30}">
      <dgm:prSet phldrT="[Text]"/>
      <dgm:spPr/>
      <dgm:t>
        <a:bodyPr/>
        <a:lstStyle/>
        <a:p>
          <a:r>
            <a:rPr lang="en-GB" dirty="0" smtClean="0"/>
            <a:t>Variables?</a:t>
          </a:r>
          <a:endParaRPr lang="en-GB" dirty="0"/>
        </a:p>
      </dgm:t>
    </dgm:pt>
    <dgm:pt modelId="{328680E5-B25F-4ED7-8D0A-CBFAE87F9AD7}" type="parTrans" cxnId="{4BF7ABD4-42CB-47B7-A5B9-68DFBE8CF45E}">
      <dgm:prSet/>
      <dgm:spPr/>
      <dgm:t>
        <a:bodyPr/>
        <a:lstStyle/>
        <a:p>
          <a:endParaRPr lang="en-GB"/>
        </a:p>
      </dgm:t>
    </dgm:pt>
    <dgm:pt modelId="{FBF5EAA6-C335-4397-BF24-EC932B726365}" type="sibTrans" cxnId="{4BF7ABD4-42CB-47B7-A5B9-68DFBE8CF45E}">
      <dgm:prSet/>
      <dgm:spPr/>
      <dgm:t>
        <a:bodyPr/>
        <a:lstStyle/>
        <a:p>
          <a:endParaRPr lang="en-GB"/>
        </a:p>
      </dgm:t>
    </dgm:pt>
    <dgm:pt modelId="{B321DAD9-B5F3-45E3-96A9-644C3D7D753B}">
      <dgm:prSet phldrT="[Text]"/>
      <dgm:spPr/>
      <dgm:t>
        <a:bodyPr/>
        <a:lstStyle/>
        <a:p>
          <a:r>
            <a:rPr lang="en-GB" dirty="0" smtClean="0"/>
            <a:t>Nominal and ordinal questions for demographic related questions (independent variables)</a:t>
          </a:r>
          <a:endParaRPr lang="en-GB" dirty="0"/>
        </a:p>
      </dgm:t>
    </dgm:pt>
    <dgm:pt modelId="{CDB90AC1-6971-4565-BDD9-3E6236FE992C}" type="parTrans" cxnId="{E546B003-C246-476A-925F-E73D1F3A4BDF}">
      <dgm:prSet/>
      <dgm:spPr/>
      <dgm:t>
        <a:bodyPr/>
        <a:lstStyle/>
        <a:p>
          <a:endParaRPr lang="en-GB"/>
        </a:p>
      </dgm:t>
    </dgm:pt>
    <dgm:pt modelId="{A6226FCF-2BDB-4F7F-B34B-D99C245A2BF8}" type="sibTrans" cxnId="{E546B003-C246-476A-925F-E73D1F3A4BDF}">
      <dgm:prSet/>
      <dgm:spPr/>
      <dgm:t>
        <a:bodyPr/>
        <a:lstStyle/>
        <a:p>
          <a:endParaRPr lang="en-GB"/>
        </a:p>
      </dgm:t>
    </dgm:pt>
    <dgm:pt modelId="{464109BD-FFCC-4DF2-B59D-884DA46B20D3}">
      <dgm:prSet phldrT="[Text]"/>
      <dgm:spPr/>
      <dgm:t>
        <a:bodyPr/>
        <a:lstStyle/>
        <a:p>
          <a:r>
            <a:rPr lang="en-GB" dirty="0" smtClean="0"/>
            <a:t>Non-Parametric Test (Kruskal-Wallis Test) to identify any significant differences between the groups of respondents in defining FM in the Malaysian perspective.</a:t>
          </a:r>
          <a:endParaRPr lang="en-GB" dirty="0"/>
        </a:p>
      </dgm:t>
    </dgm:pt>
    <dgm:pt modelId="{827690A6-15A1-49EA-8446-3152BBFEDA67}" type="parTrans" cxnId="{5C76732C-8595-480F-8376-9753447F0879}">
      <dgm:prSet/>
      <dgm:spPr/>
      <dgm:t>
        <a:bodyPr/>
        <a:lstStyle/>
        <a:p>
          <a:endParaRPr lang="en-GB"/>
        </a:p>
      </dgm:t>
    </dgm:pt>
    <dgm:pt modelId="{CB378CFE-5FAD-49EC-B590-5BF9AEC377E7}" type="sibTrans" cxnId="{5C76732C-8595-480F-8376-9753447F0879}">
      <dgm:prSet/>
      <dgm:spPr/>
      <dgm:t>
        <a:bodyPr/>
        <a:lstStyle/>
        <a:p>
          <a:endParaRPr lang="en-GB"/>
        </a:p>
      </dgm:t>
    </dgm:pt>
    <dgm:pt modelId="{1F4A7617-B27E-41C8-826C-23305A851F59}">
      <dgm:prSet phldrT="[Text]"/>
      <dgm:spPr/>
      <dgm:t>
        <a:bodyPr/>
        <a:lstStyle/>
        <a:p>
          <a:r>
            <a:rPr lang="en-GB" dirty="0" smtClean="0"/>
            <a:t>Perception – 5 point interval attitudinal scales (strongly agree – neutral-strongly disagree)</a:t>
          </a:r>
          <a:endParaRPr lang="en-GB" dirty="0"/>
        </a:p>
      </dgm:t>
    </dgm:pt>
    <dgm:pt modelId="{0FE5D85B-938E-4050-A0FF-7DE4916F4234}" type="parTrans" cxnId="{4B309796-35C4-4719-AD99-7C8E859D77D3}">
      <dgm:prSet/>
      <dgm:spPr/>
    </dgm:pt>
    <dgm:pt modelId="{6B6B8237-C81E-4ACB-A055-25B9CCFEDEBB}" type="sibTrans" cxnId="{4B309796-35C4-4719-AD99-7C8E859D77D3}">
      <dgm:prSet/>
      <dgm:spPr/>
    </dgm:pt>
    <dgm:pt modelId="{8D9BB841-618F-4B75-B98E-FE9440F17E66}">
      <dgm:prSet phldrT="[Text]"/>
      <dgm:spPr/>
      <dgm:t>
        <a:bodyPr/>
        <a:lstStyle/>
        <a:p>
          <a:r>
            <a:rPr lang="en-GB" dirty="0" smtClean="0"/>
            <a:t>Feedback section for opinion</a:t>
          </a:r>
          <a:endParaRPr lang="en-GB" dirty="0"/>
        </a:p>
      </dgm:t>
    </dgm:pt>
    <dgm:pt modelId="{DCFD6E62-255F-4266-816D-CF1DB78C1AB3}" type="parTrans" cxnId="{BC4BD998-3787-4B80-B68D-6C144EE2178E}">
      <dgm:prSet/>
      <dgm:spPr/>
    </dgm:pt>
    <dgm:pt modelId="{0251DC7E-FE4B-47DB-8F24-5C8A2E838496}" type="sibTrans" cxnId="{BC4BD998-3787-4B80-B68D-6C144EE2178E}">
      <dgm:prSet/>
      <dgm:spPr/>
    </dgm:pt>
    <dgm:pt modelId="{93C5FD84-2357-46FF-9EE0-4E44C12FC0D5}">
      <dgm:prSet phldrT="[Text]"/>
      <dgm:spPr/>
      <dgm:t>
        <a:bodyPr/>
        <a:lstStyle/>
        <a:p>
          <a:r>
            <a:rPr lang="en-GB" dirty="0" smtClean="0"/>
            <a:t>Nominal scale on FM competencies, opinion and regulating FM profession</a:t>
          </a:r>
          <a:endParaRPr lang="en-GB" dirty="0"/>
        </a:p>
      </dgm:t>
    </dgm:pt>
    <dgm:pt modelId="{446AF066-289E-49DB-9571-C5EF2B77D186}" type="parTrans" cxnId="{FB062737-7BDC-4405-AFF0-BC3A9B847C6E}">
      <dgm:prSet/>
      <dgm:spPr/>
    </dgm:pt>
    <dgm:pt modelId="{4A5BEC1A-786A-4C82-BACA-EBECE9CD8C39}" type="sibTrans" cxnId="{FB062737-7BDC-4405-AFF0-BC3A9B847C6E}">
      <dgm:prSet/>
      <dgm:spPr/>
    </dgm:pt>
    <dgm:pt modelId="{8C0F098A-B073-446B-81ED-29B88297F473}">
      <dgm:prSet phldrT="[Text]"/>
      <dgm:spPr/>
      <dgm:t>
        <a:bodyPr/>
        <a:lstStyle/>
        <a:p>
          <a:r>
            <a:rPr lang="en-GB" dirty="0" smtClean="0"/>
            <a:t>FM from the state government (17.2%)</a:t>
          </a:r>
          <a:endParaRPr lang="en-GB" dirty="0"/>
        </a:p>
      </dgm:t>
    </dgm:pt>
    <dgm:pt modelId="{E79773F6-55EE-4FCC-BD71-BE367AED8AF9}" type="parTrans" cxnId="{36B36807-DF8C-4349-90A3-A4F63EE983B1}">
      <dgm:prSet/>
      <dgm:spPr/>
    </dgm:pt>
    <dgm:pt modelId="{0ECFB162-E945-4A9D-8CB6-67AEF9E4C5A9}" type="sibTrans" cxnId="{36B36807-DF8C-4349-90A3-A4F63EE983B1}">
      <dgm:prSet/>
      <dgm:spPr/>
    </dgm:pt>
    <dgm:pt modelId="{5A7C4693-8EFB-4862-B82F-3D51C2F61B02}">
      <dgm:prSet phldrT="[Text]"/>
      <dgm:spPr/>
      <dgm:t>
        <a:bodyPr/>
        <a:lstStyle/>
        <a:p>
          <a:r>
            <a:rPr lang="en-GB" dirty="0" smtClean="0"/>
            <a:t>FM- Government agencies (9.8%)</a:t>
          </a:r>
          <a:endParaRPr lang="en-GB" dirty="0"/>
        </a:p>
      </dgm:t>
    </dgm:pt>
    <dgm:pt modelId="{25447AA1-C877-4088-9ECE-593DAA72CFCE}" type="parTrans" cxnId="{98553C2A-33CC-4CD7-B426-CD0398E52163}">
      <dgm:prSet/>
      <dgm:spPr/>
    </dgm:pt>
    <dgm:pt modelId="{66338D3B-A4F8-4104-AB9C-6AF7BFE1CB60}" type="sibTrans" cxnId="{98553C2A-33CC-4CD7-B426-CD0398E52163}">
      <dgm:prSet/>
      <dgm:spPr/>
    </dgm:pt>
    <dgm:pt modelId="{C15D1DE0-6CDC-4992-9F66-9D1871BCC5DE}">
      <dgm:prSet phldrT="[Text]"/>
      <dgm:spPr/>
      <dgm:t>
        <a:bodyPr/>
        <a:lstStyle/>
        <a:p>
          <a:r>
            <a:rPr lang="en-GB" dirty="0" smtClean="0"/>
            <a:t>FM – Public listed companies (9.0%)</a:t>
          </a:r>
          <a:endParaRPr lang="en-GB" dirty="0"/>
        </a:p>
      </dgm:t>
    </dgm:pt>
    <dgm:pt modelId="{7EECD35E-5AA5-4CF7-9545-AAE049C8A8C7}" type="parTrans" cxnId="{797B4A68-EC0B-4770-8DA4-4CFB4C88F40F}">
      <dgm:prSet/>
      <dgm:spPr/>
    </dgm:pt>
    <dgm:pt modelId="{1BFE33A0-72AF-47B1-8970-B7FBD8A66908}" type="sibTrans" cxnId="{797B4A68-EC0B-4770-8DA4-4CFB4C88F40F}">
      <dgm:prSet/>
      <dgm:spPr/>
    </dgm:pt>
    <dgm:pt modelId="{9EC499DC-B94E-4C29-B3B7-46F4042E3B7A}">
      <dgm:prSet phldrT="[Text]"/>
      <dgm:spPr/>
      <dgm:t>
        <a:bodyPr/>
        <a:lstStyle/>
        <a:p>
          <a:r>
            <a:rPr lang="en-GB" dirty="0" smtClean="0"/>
            <a:t>Federal Government (6.6%)</a:t>
          </a:r>
          <a:endParaRPr lang="en-GB" dirty="0"/>
        </a:p>
      </dgm:t>
    </dgm:pt>
    <dgm:pt modelId="{EEAFE9BE-DF22-407E-B7FB-74EE35046A0A}" type="parTrans" cxnId="{AA4A8664-B5D6-40C2-ABA9-5464C5CD2C42}">
      <dgm:prSet/>
      <dgm:spPr/>
    </dgm:pt>
    <dgm:pt modelId="{D991F04E-4C2B-4395-AB4C-716A7943CEFB}" type="sibTrans" cxnId="{AA4A8664-B5D6-40C2-ABA9-5464C5CD2C42}">
      <dgm:prSet/>
      <dgm:spPr/>
    </dgm:pt>
    <dgm:pt modelId="{025F1519-1CCB-4CFC-BAEA-EDB9B11ECC6E}">
      <dgm:prSet phldrT="[Text]"/>
      <dgm:spPr/>
      <dgm:t>
        <a:bodyPr/>
        <a:lstStyle/>
        <a:p>
          <a:r>
            <a:rPr lang="en-GB" dirty="0" smtClean="0"/>
            <a:t>Others (4.9%)</a:t>
          </a:r>
          <a:endParaRPr lang="en-GB" dirty="0"/>
        </a:p>
      </dgm:t>
    </dgm:pt>
    <dgm:pt modelId="{21B7935B-4046-4EFF-A365-C40BB95628D5}" type="parTrans" cxnId="{14A3D116-BBED-4CD0-8B8D-4F92BA7E9E9E}">
      <dgm:prSet/>
      <dgm:spPr/>
    </dgm:pt>
    <dgm:pt modelId="{660AFBA9-9893-402B-8671-CD3613D359DD}" type="sibTrans" cxnId="{14A3D116-BBED-4CD0-8B8D-4F92BA7E9E9E}">
      <dgm:prSet/>
      <dgm:spPr/>
    </dgm:pt>
    <dgm:pt modelId="{ABD98FB8-1430-4732-A0E7-42E3A5B2BD1E}" type="pres">
      <dgm:prSet presAssocID="{0484ECA7-62CB-4393-9718-B6724AF0CE8A}" presName="linearFlow" presStyleCnt="0">
        <dgm:presLayoutVars>
          <dgm:dir/>
          <dgm:animLvl val="lvl"/>
          <dgm:resizeHandles val="exact"/>
        </dgm:presLayoutVars>
      </dgm:prSet>
      <dgm:spPr/>
      <dgm:t>
        <a:bodyPr/>
        <a:lstStyle/>
        <a:p>
          <a:endParaRPr lang="en-GB"/>
        </a:p>
      </dgm:t>
    </dgm:pt>
    <dgm:pt modelId="{352B62D3-B5DA-4733-90D1-74734B2F096D}" type="pres">
      <dgm:prSet presAssocID="{6F5C56DC-1F47-42DE-A5C6-1BAC40448528}" presName="composite" presStyleCnt="0"/>
      <dgm:spPr/>
    </dgm:pt>
    <dgm:pt modelId="{8DF52033-015D-45D1-ADE3-8CC6977E6864}" type="pres">
      <dgm:prSet presAssocID="{6F5C56DC-1F47-42DE-A5C6-1BAC40448528}" presName="parTx" presStyleLbl="node1" presStyleIdx="0" presStyleCnt="3">
        <dgm:presLayoutVars>
          <dgm:chMax val="0"/>
          <dgm:chPref val="0"/>
          <dgm:bulletEnabled val="1"/>
        </dgm:presLayoutVars>
      </dgm:prSet>
      <dgm:spPr/>
      <dgm:t>
        <a:bodyPr/>
        <a:lstStyle/>
        <a:p>
          <a:endParaRPr lang="en-GB"/>
        </a:p>
      </dgm:t>
    </dgm:pt>
    <dgm:pt modelId="{A3724B7B-D832-4192-A4C1-763B3D39338F}" type="pres">
      <dgm:prSet presAssocID="{6F5C56DC-1F47-42DE-A5C6-1BAC40448528}" presName="parSh" presStyleLbl="node1" presStyleIdx="0" presStyleCnt="3"/>
      <dgm:spPr/>
      <dgm:t>
        <a:bodyPr/>
        <a:lstStyle/>
        <a:p>
          <a:endParaRPr lang="en-GB"/>
        </a:p>
      </dgm:t>
    </dgm:pt>
    <dgm:pt modelId="{E5B35242-19E7-4947-8709-CF71A1B6AB2A}" type="pres">
      <dgm:prSet presAssocID="{6F5C56DC-1F47-42DE-A5C6-1BAC40448528}" presName="desTx" presStyleLbl="fgAcc1" presStyleIdx="0" presStyleCnt="3">
        <dgm:presLayoutVars>
          <dgm:bulletEnabled val="1"/>
        </dgm:presLayoutVars>
      </dgm:prSet>
      <dgm:spPr/>
      <dgm:t>
        <a:bodyPr/>
        <a:lstStyle/>
        <a:p>
          <a:endParaRPr lang="en-GB"/>
        </a:p>
      </dgm:t>
    </dgm:pt>
    <dgm:pt modelId="{F90D71BB-2B45-49FD-8752-451FB0A279ED}" type="pres">
      <dgm:prSet presAssocID="{23E1BEC1-2927-42D4-BF74-4D0CD7BA4F1B}" presName="sibTrans" presStyleLbl="sibTrans2D1" presStyleIdx="0" presStyleCnt="2"/>
      <dgm:spPr/>
      <dgm:t>
        <a:bodyPr/>
        <a:lstStyle/>
        <a:p>
          <a:endParaRPr lang="en-GB"/>
        </a:p>
      </dgm:t>
    </dgm:pt>
    <dgm:pt modelId="{CEC80E86-AFA4-4933-ACC4-53930C5D077B}" type="pres">
      <dgm:prSet presAssocID="{23E1BEC1-2927-42D4-BF74-4D0CD7BA4F1B}" presName="connTx" presStyleLbl="sibTrans2D1" presStyleIdx="0" presStyleCnt="2"/>
      <dgm:spPr/>
      <dgm:t>
        <a:bodyPr/>
        <a:lstStyle/>
        <a:p>
          <a:endParaRPr lang="en-GB"/>
        </a:p>
      </dgm:t>
    </dgm:pt>
    <dgm:pt modelId="{B697CB91-2983-4144-B124-F9A1867537AF}" type="pres">
      <dgm:prSet presAssocID="{F791A6A3-369B-4902-ACBC-7488CAFB55FE}" presName="composite" presStyleCnt="0"/>
      <dgm:spPr/>
    </dgm:pt>
    <dgm:pt modelId="{D07DDF2A-0E8A-4C0A-9B8A-0AA9055813CF}" type="pres">
      <dgm:prSet presAssocID="{F791A6A3-369B-4902-ACBC-7488CAFB55FE}" presName="parTx" presStyleLbl="node1" presStyleIdx="0" presStyleCnt="3">
        <dgm:presLayoutVars>
          <dgm:chMax val="0"/>
          <dgm:chPref val="0"/>
          <dgm:bulletEnabled val="1"/>
        </dgm:presLayoutVars>
      </dgm:prSet>
      <dgm:spPr/>
      <dgm:t>
        <a:bodyPr/>
        <a:lstStyle/>
        <a:p>
          <a:endParaRPr lang="en-GB"/>
        </a:p>
      </dgm:t>
    </dgm:pt>
    <dgm:pt modelId="{5115D58C-1FD4-47EC-8D6E-19A8596CBE9A}" type="pres">
      <dgm:prSet presAssocID="{F791A6A3-369B-4902-ACBC-7488CAFB55FE}" presName="parSh" presStyleLbl="node1" presStyleIdx="1" presStyleCnt="3"/>
      <dgm:spPr/>
      <dgm:t>
        <a:bodyPr/>
        <a:lstStyle/>
        <a:p>
          <a:endParaRPr lang="en-GB"/>
        </a:p>
      </dgm:t>
    </dgm:pt>
    <dgm:pt modelId="{B44E785B-9DB5-4613-A084-B3D4C7202E28}" type="pres">
      <dgm:prSet presAssocID="{F791A6A3-369B-4902-ACBC-7488CAFB55FE}" presName="desTx" presStyleLbl="fgAcc1" presStyleIdx="1" presStyleCnt="3">
        <dgm:presLayoutVars>
          <dgm:bulletEnabled val="1"/>
        </dgm:presLayoutVars>
      </dgm:prSet>
      <dgm:spPr/>
      <dgm:t>
        <a:bodyPr/>
        <a:lstStyle/>
        <a:p>
          <a:endParaRPr lang="en-GB"/>
        </a:p>
      </dgm:t>
    </dgm:pt>
    <dgm:pt modelId="{7275136F-7E1F-4339-B92A-0B379700820B}" type="pres">
      <dgm:prSet presAssocID="{F4996555-94F8-4663-B3F8-918B4BAF8281}" presName="sibTrans" presStyleLbl="sibTrans2D1" presStyleIdx="1" presStyleCnt="2"/>
      <dgm:spPr/>
      <dgm:t>
        <a:bodyPr/>
        <a:lstStyle/>
        <a:p>
          <a:endParaRPr lang="en-GB"/>
        </a:p>
      </dgm:t>
    </dgm:pt>
    <dgm:pt modelId="{07CEADE5-7912-458C-BCA6-8CE7700DF9A5}" type="pres">
      <dgm:prSet presAssocID="{F4996555-94F8-4663-B3F8-918B4BAF8281}" presName="connTx" presStyleLbl="sibTrans2D1" presStyleIdx="1" presStyleCnt="2"/>
      <dgm:spPr/>
      <dgm:t>
        <a:bodyPr/>
        <a:lstStyle/>
        <a:p>
          <a:endParaRPr lang="en-GB"/>
        </a:p>
      </dgm:t>
    </dgm:pt>
    <dgm:pt modelId="{FE263A86-AEA0-48C4-BE07-18D0C2B7534B}" type="pres">
      <dgm:prSet presAssocID="{3A1CA3DA-9D70-4425-9AC4-CFB6AC76BC30}" presName="composite" presStyleCnt="0"/>
      <dgm:spPr/>
    </dgm:pt>
    <dgm:pt modelId="{14875E80-F3B5-41D3-8120-8CF40B8E0EF2}" type="pres">
      <dgm:prSet presAssocID="{3A1CA3DA-9D70-4425-9AC4-CFB6AC76BC30}" presName="parTx" presStyleLbl="node1" presStyleIdx="1" presStyleCnt="3">
        <dgm:presLayoutVars>
          <dgm:chMax val="0"/>
          <dgm:chPref val="0"/>
          <dgm:bulletEnabled val="1"/>
        </dgm:presLayoutVars>
      </dgm:prSet>
      <dgm:spPr/>
      <dgm:t>
        <a:bodyPr/>
        <a:lstStyle/>
        <a:p>
          <a:endParaRPr lang="en-GB"/>
        </a:p>
      </dgm:t>
    </dgm:pt>
    <dgm:pt modelId="{D68A6D54-96E2-4C15-9973-47F025A4816D}" type="pres">
      <dgm:prSet presAssocID="{3A1CA3DA-9D70-4425-9AC4-CFB6AC76BC30}" presName="parSh" presStyleLbl="node1" presStyleIdx="2" presStyleCnt="3"/>
      <dgm:spPr/>
      <dgm:t>
        <a:bodyPr/>
        <a:lstStyle/>
        <a:p>
          <a:endParaRPr lang="en-GB"/>
        </a:p>
      </dgm:t>
    </dgm:pt>
    <dgm:pt modelId="{DBAD1EB9-47C1-4A41-A2EA-E139B372ED66}" type="pres">
      <dgm:prSet presAssocID="{3A1CA3DA-9D70-4425-9AC4-CFB6AC76BC30}" presName="desTx" presStyleLbl="fgAcc1" presStyleIdx="2" presStyleCnt="3">
        <dgm:presLayoutVars>
          <dgm:bulletEnabled val="1"/>
        </dgm:presLayoutVars>
      </dgm:prSet>
      <dgm:spPr/>
      <dgm:t>
        <a:bodyPr/>
        <a:lstStyle/>
        <a:p>
          <a:endParaRPr lang="en-GB"/>
        </a:p>
      </dgm:t>
    </dgm:pt>
  </dgm:ptLst>
  <dgm:cxnLst>
    <dgm:cxn modelId="{4937BBC6-B41A-4897-B6EF-C7730CD481D7}" type="presOf" srcId="{3A1CA3DA-9D70-4425-9AC4-CFB6AC76BC30}" destId="{D68A6D54-96E2-4C15-9973-47F025A4816D}" srcOrd="1" destOrd="0" presId="urn:microsoft.com/office/officeart/2005/8/layout/process3"/>
    <dgm:cxn modelId="{30A0C918-2B31-46FD-8A2C-FDB152F13305}" type="presOf" srcId="{F791A6A3-369B-4902-ACBC-7488CAFB55FE}" destId="{D07DDF2A-0E8A-4C0A-9B8A-0AA9055813CF}" srcOrd="0" destOrd="0" presId="urn:microsoft.com/office/officeart/2005/8/layout/process3"/>
    <dgm:cxn modelId="{57A57A4F-B69C-417F-BC29-35B4A13C27FB}" type="presOf" srcId="{23E1BEC1-2927-42D4-BF74-4D0CD7BA4F1B}" destId="{CEC80E86-AFA4-4933-ACC4-53930C5D077B}" srcOrd="1" destOrd="0" presId="urn:microsoft.com/office/officeart/2005/8/layout/process3"/>
    <dgm:cxn modelId="{7E7A1513-F2BD-406E-9724-D26B2C693A1F}" srcId="{0484ECA7-62CB-4393-9718-B6724AF0CE8A}" destId="{F791A6A3-369B-4902-ACBC-7488CAFB55FE}" srcOrd="1" destOrd="0" parTransId="{B250D2F7-244A-4AEE-9A14-BF387916F15E}" sibTransId="{F4996555-94F8-4663-B3F8-918B4BAF8281}"/>
    <dgm:cxn modelId="{69720E02-9585-4951-ABD1-D6DA0D044D1C}" type="presOf" srcId="{F4996555-94F8-4663-B3F8-918B4BAF8281}" destId="{7275136F-7E1F-4339-B92A-0B379700820B}" srcOrd="0" destOrd="0" presId="urn:microsoft.com/office/officeart/2005/8/layout/process3"/>
    <dgm:cxn modelId="{14A3D116-BBED-4CD0-8B8D-4F92BA7E9E9E}" srcId="{F791A6A3-369B-4902-ACBC-7488CAFB55FE}" destId="{025F1519-1CCB-4CFC-BAEA-EDB9B11ECC6E}" srcOrd="5" destOrd="0" parTransId="{21B7935B-4046-4EFF-A365-C40BB95628D5}" sibTransId="{660AFBA9-9893-402B-8671-CD3613D359DD}"/>
    <dgm:cxn modelId="{B5C6FCE8-41E7-41A8-9E56-246083185359}" type="presOf" srcId="{8D9BB841-618F-4B75-B98E-FE9440F17E66}" destId="{DBAD1EB9-47C1-4A41-A2EA-E139B372ED66}" srcOrd="0" destOrd="2" presId="urn:microsoft.com/office/officeart/2005/8/layout/process3"/>
    <dgm:cxn modelId="{E36CFCBA-D049-4CF0-8EA7-C45F0FE8C359}" type="presOf" srcId="{8C0F098A-B073-446B-81ED-29B88297F473}" destId="{B44E785B-9DB5-4613-A084-B3D4C7202E28}" srcOrd="0" destOrd="1" presId="urn:microsoft.com/office/officeart/2005/8/layout/process3"/>
    <dgm:cxn modelId="{4BF7ABD4-42CB-47B7-A5B9-68DFBE8CF45E}" srcId="{0484ECA7-62CB-4393-9718-B6724AF0CE8A}" destId="{3A1CA3DA-9D70-4425-9AC4-CFB6AC76BC30}" srcOrd="2" destOrd="0" parTransId="{328680E5-B25F-4ED7-8D0A-CBFAE87F9AD7}" sibTransId="{FBF5EAA6-C335-4397-BF24-EC932B726365}"/>
    <dgm:cxn modelId="{D28C42CB-5BEF-4BEE-8400-7CAE887523AB}" type="presOf" srcId="{F791A6A3-369B-4902-ACBC-7488CAFB55FE}" destId="{5115D58C-1FD4-47EC-8D6E-19A8596CBE9A}" srcOrd="1" destOrd="0" presId="urn:microsoft.com/office/officeart/2005/8/layout/process3"/>
    <dgm:cxn modelId="{BC4BD998-3787-4B80-B68D-6C144EE2178E}" srcId="{3A1CA3DA-9D70-4425-9AC4-CFB6AC76BC30}" destId="{8D9BB841-618F-4B75-B98E-FE9440F17E66}" srcOrd="2" destOrd="0" parTransId="{DCFD6E62-255F-4266-816D-CF1DB78C1AB3}" sibTransId="{0251DC7E-FE4B-47DB-8F24-5C8A2E838496}"/>
    <dgm:cxn modelId="{B80F56EA-2C31-4BF6-9849-AE3C314929CA}" type="presOf" srcId="{464109BD-FFCC-4DF2-B59D-884DA46B20D3}" destId="{E5B35242-19E7-4947-8709-CF71A1B6AB2A}" srcOrd="0" destOrd="1" presId="urn:microsoft.com/office/officeart/2005/8/layout/process3"/>
    <dgm:cxn modelId="{797B4A68-EC0B-4770-8DA4-4CFB4C88F40F}" srcId="{F791A6A3-369B-4902-ACBC-7488CAFB55FE}" destId="{C15D1DE0-6CDC-4992-9F66-9D1871BCC5DE}" srcOrd="3" destOrd="0" parTransId="{7EECD35E-5AA5-4CF7-9545-AAE049C8A8C7}" sibTransId="{1BFE33A0-72AF-47B1-8970-B7FBD8A66908}"/>
    <dgm:cxn modelId="{75574136-6D23-484D-BBFC-93F89127FB12}" type="presOf" srcId="{1F4A7617-B27E-41C8-826C-23305A851F59}" destId="{DBAD1EB9-47C1-4A41-A2EA-E139B372ED66}" srcOrd="0" destOrd="1" presId="urn:microsoft.com/office/officeart/2005/8/layout/process3"/>
    <dgm:cxn modelId="{9CAA5B76-118B-451A-A295-FFA51281A282}" type="presOf" srcId="{93C5FD84-2357-46FF-9EE0-4E44C12FC0D5}" destId="{DBAD1EB9-47C1-4A41-A2EA-E139B372ED66}" srcOrd="0" destOrd="3" presId="urn:microsoft.com/office/officeart/2005/8/layout/process3"/>
    <dgm:cxn modelId="{5C76732C-8595-480F-8376-9753447F0879}" srcId="{6F5C56DC-1F47-42DE-A5C6-1BAC40448528}" destId="{464109BD-FFCC-4DF2-B59D-884DA46B20D3}" srcOrd="1" destOrd="0" parTransId="{827690A6-15A1-49EA-8446-3152BBFEDA67}" sibTransId="{CB378CFE-5FAD-49EC-B590-5BF9AEC377E7}"/>
    <dgm:cxn modelId="{56581FBF-594D-40B7-BDF6-45E59FC68DC3}" type="presOf" srcId="{025F1519-1CCB-4CFC-BAEA-EDB9B11ECC6E}" destId="{B44E785B-9DB5-4613-A084-B3D4C7202E28}" srcOrd="0" destOrd="5" presId="urn:microsoft.com/office/officeart/2005/8/layout/process3"/>
    <dgm:cxn modelId="{68D52FD6-81B6-4D22-AA6F-D6A2C2F82355}" type="presOf" srcId="{B321DAD9-B5F3-45E3-96A9-644C3D7D753B}" destId="{DBAD1EB9-47C1-4A41-A2EA-E139B372ED66}" srcOrd="0" destOrd="0" presId="urn:microsoft.com/office/officeart/2005/8/layout/process3"/>
    <dgm:cxn modelId="{97DB780D-ECC9-4ED0-B45F-4A27783FF018}" type="presOf" srcId="{3A1CA3DA-9D70-4425-9AC4-CFB6AC76BC30}" destId="{14875E80-F3B5-41D3-8120-8CF40B8E0EF2}" srcOrd="0" destOrd="0" presId="urn:microsoft.com/office/officeart/2005/8/layout/process3"/>
    <dgm:cxn modelId="{2EBBED20-6F8E-490D-962A-A457D54BE3C3}" srcId="{6F5C56DC-1F47-42DE-A5C6-1BAC40448528}" destId="{3F3C3BCD-DCA1-4F0B-933E-62223B6CEE4A}" srcOrd="0" destOrd="0" parTransId="{7C79C05E-7667-40D9-A01A-F1E0BB9AC53C}" sibTransId="{C2F6CCE8-B7EE-4937-AF82-A3C0D2BCCE8B}"/>
    <dgm:cxn modelId="{66496FCA-689B-4F3E-88E8-C605E7E0EF31}" srcId="{F791A6A3-369B-4902-ACBC-7488CAFB55FE}" destId="{133A90EB-4425-4440-8FE9-9FBBF36039B5}" srcOrd="0" destOrd="0" parTransId="{12863206-212E-4D85-943E-1C1DD5B50BAD}" sibTransId="{F0A3DB95-1DAE-4C57-9C94-1126B8C1DFCA}"/>
    <dgm:cxn modelId="{AA4A8664-B5D6-40C2-ABA9-5464C5CD2C42}" srcId="{F791A6A3-369B-4902-ACBC-7488CAFB55FE}" destId="{9EC499DC-B94E-4C29-B3B7-46F4042E3B7A}" srcOrd="4" destOrd="0" parTransId="{EEAFE9BE-DF22-407E-B7FB-74EE35046A0A}" sibTransId="{D991F04E-4C2B-4395-AB4C-716A7943CEFB}"/>
    <dgm:cxn modelId="{1571F36C-AD4A-4208-B4BF-99D09525F017}" type="presOf" srcId="{0484ECA7-62CB-4393-9718-B6724AF0CE8A}" destId="{ABD98FB8-1430-4732-A0E7-42E3A5B2BD1E}" srcOrd="0" destOrd="0" presId="urn:microsoft.com/office/officeart/2005/8/layout/process3"/>
    <dgm:cxn modelId="{8A62D652-933A-480B-859F-7F32A83A17C7}" type="presOf" srcId="{9EC499DC-B94E-4C29-B3B7-46F4042E3B7A}" destId="{B44E785B-9DB5-4613-A084-B3D4C7202E28}" srcOrd="0" destOrd="4" presId="urn:microsoft.com/office/officeart/2005/8/layout/process3"/>
    <dgm:cxn modelId="{E546B003-C246-476A-925F-E73D1F3A4BDF}" srcId="{3A1CA3DA-9D70-4425-9AC4-CFB6AC76BC30}" destId="{B321DAD9-B5F3-45E3-96A9-644C3D7D753B}" srcOrd="0" destOrd="0" parTransId="{CDB90AC1-6971-4565-BDD9-3E6236FE992C}" sibTransId="{A6226FCF-2BDB-4F7F-B34B-D99C245A2BF8}"/>
    <dgm:cxn modelId="{223C7AB0-4A96-4BA2-819E-B57D922CEB1F}" type="presOf" srcId="{6F5C56DC-1F47-42DE-A5C6-1BAC40448528}" destId="{A3724B7B-D832-4192-A4C1-763B3D39338F}" srcOrd="1" destOrd="0" presId="urn:microsoft.com/office/officeart/2005/8/layout/process3"/>
    <dgm:cxn modelId="{29BFE13D-A74D-48C9-9EFD-1EAED35053AD}" type="presOf" srcId="{5A7C4693-8EFB-4862-B82F-3D51C2F61B02}" destId="{B44E785B-9DB5-4613-A084-B3D4C7202E28}" srcOrd="0" destOrd="2" presId="urn:microsoft.com/office/officeart/2005/8/layout/process3"/>
    <dgm:cxn modelId="{98553C2A-33CC-4CD7-B426-CD0398E52163}" srcId="{F791A6A3-369B-4902-ACBC-7488CAFB55FE}" destId="{5A7C4693-8EFB-4862-B82F-3D51C2F61B02}" srcOrd="2" destOrd="0" parTransId="{25447AA1-C877-4088-9ECE-593DAA72CFCE}" sibTransId="{66338D3B-A4F8-4104-AB9C-6AF7BFE1CB60}"/>
    <dgm:cxn modelId="{FB062737-7BDC-4405-AFF0-BC3A9B847C6E}" srcId="{3A1CA3DA-9D70-4425-9AC4-CFB6AC76BC30}" destId="{93C5FD84-2357-46FF-9EE0-4E44C12FC0D5}" srcOrd="3" destOrd="0" parTransId="{446AF066-289E-49DB-9571-C5EF2B77D186}" sibTransId="{4A5BEC1A-786A-4C82-BACA-EBECE9CD8C39}"/>
    <dgm:cxn modelId="{16F90980-F3F2-481C-9D57-D86F283DB84B}" srcId="{0484ECA7-62CB-4393-9718-B6724AF0CE8A}" destId="{6F5C56DC-1F47-42DE-A5C6-1BAC40448528}" srcOrd="0" destOrd="0" parTransId="{3212C10B-6A90-4E0F-9238-5733B6923FA5}" sibTransId="{23E1BEC1-2927-42D4-BF74-4D0CD7BA4F1B}"/>
    <dgm:cxn modelId="{36B36807-DF8C-4349-90A3-A4F63EE983B1}" srcId="{F791A6A3-369B-4902-ACBC-7488CAFB55FE}" destId="{8C0F098A-B073-446B-81ED-29B88297F473}" srcOrd="1" destOrd="0" parTransId="{E79773F6-55EE-4FCC-BD71-BE367AED8AF9}" sibTransId="{0ECFB162-E945-4A9D-8CB6-67AEF9E4C5A9}"/>
    <dgm:cxn modelId="{B6AE3458-CE89-4466-8AAB-EE1D022E68E2}" type="presOf" srcId="{23E1BEC1-2927-42D4-BF74-4D0CD7BA4F1B}" destId="{F90D71BB-2B45-49FD-8752-451FB0A279ED}" srcOrd="0" destOrd="0" presId="urn:microsoft.com/office/officeart/2005/8/layout/process3"/>
    <dgm:cxn modelId="{52B698D9-D1A8-4B83-A3B6-02B03DE148E2}" type="presOf" srcId="{133A90EB-4425-4440-8FE9-9FBBF36039B5}" destId="{B44E785B-9DB5-4613-A084-B3D4C7202E28}" srcOrd="0" destOrd="0" presId="urn:microsoft.com/office/officeart/2005/8/layout/process3"/>
    <dgm:cxn modelId="{6C485B69-F841-4BC5-8DD1-0DDFD8017919}" type="presOf" srcId="{F4996555-94F8-4663-B3F8-918B4BAF8281}" destId="{07CEADE5-7912-458C-BCA6-8CE7700DF9A5}" srcOrd="1" destOrd="0" presId="urn:microsoft.com/office/officeart/2005/8/layout/process3"/>
    <dgm:cxn modelId="{4B309796-35C4-4719-AD99-7C8E859D77D3}" srcId="{3A1CA3DA-9D70-4425-9AC4-CFB6AC76BC30}" destId="{1F4A7617-B27E-41C8-826C-23305A851F59}" srcOrd="1" destOrd="0" parTransId="{0FE5D85B-938E-4050-A0FF-7DE4916F4234}" sibTransId="{6B6B8237-C81E-4ACB-A055-25B9CCFEDEBB}"/>
    <dgm:cxn modelId="{D07ADF35-C28D-419A-99D3-15B641011376}" type="presOf" srcId="{6F5C56DC-1F47-42DE-A5C6-1BAC40448528}" destId="{8DF52033-015D-45D1-ADE3-8CC6977E6864}" srcOrd="0" destOrd="0" presId="urn:microsoft.com/office/officeart/2005/8/layout/process3"/>
    <dgm:cxn modelId="{CAF4741A-A95C-4730-92BB-58A3E06956FB}" type="presOf" srcId="{3F3C3BCD-DCA1-4F0B-933E-62223B6CEE4A}" destId="{E5B35242-19E7-4947-8709-CF71A1B6AB2A}" srcOrd="0" destOrd="0" presId="urn:microsoft.com/office/officeart/2005/8/layout/process3"/>
    <dgm:cxn modelId="{ED16C1FB-871D-41D4-906C-083DC99C602D}" type="presOf" srcId="{C15D1DE0-6CDC-4992-9F66-9D1871BCC5DE}" destId="{B44E785B-9DB5-4613-A084-B3D4C7202E28}" srcOrd="0" destOrd="3" presId="urn:microsoft.com/office/officeart/2005/8/layout/process3"/>
    <dgm:cxn modelId="{B859E7A5-25F3-4261-9019-B8649507B0D5}" type="presParOf" srcId="{ABD98FB8-1430-4732-A0E7-42E3A5B2BD1E}" destId="{352B62D3-B5DA-4733-90D1-74734B2F096D}" srcOrd="0" destOrd="0" presId="urn:microsoft.com/office/officeart/2005/8/layout/process3"/>
    <dgm:cxn modelId="{45CD6007-35F9-4582-A3E3-C42874199E02}" type="presParOf" srcId="{352B62D3-B5DA-4733-90D1-74734B2F096D}" destId="{8DF52033-015D-45D1-ADE3-8CC6977E6864}" srcOrd="0" destOrd="0" presId="urn:microsoft.com/office/officeart/2005/8/layout/process3"/>
    <dgm:cxn modelId="{62D4CF6E-2B8E-477F-B72F-1692D2630819}" type="presParOf" srcId="{352B62D3-B5DA-4733-90D1-74734B2F096D}" destId="{A3724B7B-D832-4192-A4C1-763B3D39338F}" srcOrd="1" destOrd="0" presId="urn:microsoft.com/office/officeart/2005/8/layout/process3"/>
    <dgm:cxn modelId="{5794E8EE-5579-496F-A27C-D1B619E9A4C6}" type="presParOf" srcId="{352B62D3-B5DA-4733-90D1-74734B2F096D}" destId="{E5B35242-19E7-4947-8709-CF71A1B6AB2A}" srcOrd="2" destOrd="0" presId="urn:microsoft.com/office/officeart/2005/8/layout/process3"/>
    <dgm:cxn modelId="{0112A0CE-BF87-40FE-9C3D-8E724C90907F}" type="presParOf" srcId="{ABD98FB8-1430-4732-A0E7-42E3A5B2BD1E}" destId="{F90D71BB-2B45-49FD-8752-451FB0A279ED}" srcOrd="1" destOrd="0" presId="urn:microsoft.com/office/officeart/2005/8/layout/process3"/>
    <dgm:cxn modelId="{DBF49248-1403-4B5C-A98A-41012AE401ED}" type="presParOf" srcId="{F90D71BB-2B45-49FD-8752-451FB0A279ED}" destId="{CEC80E86-AFA4-4933-ACC4-53930C5D077B}" srcOrd="0" destOrd="0" presId="urn:microsoft.com/office/officeart/2005/8/layout/process3"/>
    <dgm:cxn modelId="{659D8196-08CA-44B2-84F9-25F6626B6E3D}" type="presParOf" srcId="{ABD98FB8-1430-4732-A0E7-42E3A5B2BD1E}" destId="{B697CB91-2983-4144-B124-F9A1867537AF}" srcOrd="2" destOrd="0" presId="urn:microsoft.com/office/officeart/2005/8/layout/process3"/>
    <dgm:cxn modelId="{F806D39E-6A65-47A4-8C4D-5B7A5E65E27C}" type="presParOf" srcId="{B697CB91-2983-4144-B124-F9A1867537AF}" destId="{D07DDF2A-0E8A-4C0A-9B8A-0AA9055813CF}" srcOrd="0" destOrd="0" presId="urn:microsoft.com/office/officeart/2005/8/layout/process3"/>
    <dgm:cxn modelId="{506BE864-7544-4482-BCB5-CD85CEE3D06B}" type="presParOf" srcId="{B697CB91-2983-4144-B124-F9A1867537AF}" destId="{5115D58C-1FD4-47EC-8D6E-19A8596CBE9A}" srcOrd="1" destOrd="0" presId="urn:microsoft.com/office/officeart/2005/8/layout/process3"/>
    <dgm:cxn modelId="{9AFA9CD1-4CBD-437D-B6BA-5EB7D076A7BA}" type="presParOf" srcId="{B697CB91-2983-4144-B124-F9A1867537AF}" destId="{B44E785B-9DB5-4613-A084-B3D4C7202E28}" srcOrd="2" destOrd="0" presId="urn:microsoft.com/office/officeart/2005/8/layout/process3"/>
    <dgm:cxn modelId="{D56DC815-4E5F-4C65-AD01-507212D09F60}" type="presParOf" srcId="{ABD98FB8-1430-4732-A0E7-42E3A5B2BD1E}" destId="{7275136F-7E1F-4339-B92A-0B379700820B}" srcOrd="3" destOrd="0" presId="urn:microsoft.com/office/officeart/2005/8/layout/process3"/>
    <dgm:cxn modelId="{6C1927CA-9D81-41D7-A3D1-BC3BF1BD04F9}" type="presParOf" srcId="{7275136F-7E1F-4339-B92A-0B379700820B}" destId="{07CEADE5-7912-458C-BCA6-8CE7700DF9A5}" srcOrd="0" destOrd="0" presId="urn:microsoft.com/office/officeart/2005/8/layout/process3"/>
    <dgm:cxn modelId="{F1D69CB5-194D-4F64-90B4-DD35DB63C7AB}" type="presParOf" srcId="{ABD98FB8-1430-4732-A0E7-42E3A5B2BD1E}" destId="{FE263A86-AEA0-48C4-BE07-18D0C2B7534B}" srcOrd="4" destOrd="0" presId="urn:microsoft.com/office/officeart/2005/8/layout/process3"/>
    <dgm:cxn modelId="{4DD1C40F-1E3D-4AB8-B2B4-7E7C46A4FEF6}" type="presParOf" srcId="{FE263A86-AEA0-48C4-BE07-18D0C2B7534B}" destId="{14875E80-F3B5-41D3-8120-8CF40B8E0EF2}" srcOrd="0" destOrd="0" presId="urn:microsoft.com/office/officeart/2005/8/layout/process3"/>
    <dgm:cxn modelId="{545E48B5-FB86-43F1-AD3E-8DD99DC915B9}" type="presParOf" srcId="{FE263A86-AEA0-48C4-BE07-18D0C2B7534B}" destId="{D68A6D54-96E2-4C15-9973-47F025A4816D}" srcOrd="1" destOrd="0" presId="urn:microsoft.com/office/officeart/2005/8/layout/process3"/>
    <dgm:cxn modelId="{BB5F6A64-371B-4AB8-9562-0EA7BB34AE35}" type="presParOf" srcId="{FE263A86-AEA0-48C4-BE07-18D0C2B7534B}" destId="{DBAD1EB9-47C1-4A41-A2EA-E139B372ED6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C0AB02-7F28-45C4-BA16-56270F61D06D}" type="doc">
      <dgm:prSet loTypeId="urn:microsoft.com/office/officeart/2008/layout/AlternatingPictureCircles" loCatId="picture" qsTypeId="urn:microsoft.com/office/officeart/2005/8/quickstyle/simple1" qsCatId="simple" csTypeId="urn:microsoft.com/office/officeart/2005/8/colors/colorful3" csCatId="colorful" phldr="1"/>
      <dgm:spPr/>
      <dgm:t>
        <a:bodyPr/>
        <a:lstStyle/>
        <a:p>
          <a:endParaRPr lang="en-GB"/>
        </a:p>
      </dgm:t>
    </dgm:pt>
    <dgm:pt modelId="{04CE65FE-A0B7-49FA-B24B-8907858C414E}">
      <dgm:prSet phldrT="[Text]"/>
      <dgm:spPr/>
      <dgm:t>
        <a:bodyPr/>
        <a:lstStyle/>
        <a:p>
          <a:r>
            <a:rPr lang="en-GB" dirty="0" smtClean="0"/>
            <a:t>Phase </a:t>
          </a:r>
          <a:endParaRPr lang="en-GB" dirty="0"/>
        </a:p>
      </dgm:t>
    </dgm:pt>
    <dgm:pt modelId="{712B0D61-CE86-430C-B3C1-58264E4DE7D9}" type="parTrans" cxnId="{B2A9C570-57B4-40EB-A81E-264A1811F209}">
      <dgm:prSet/>
      <dgm:spPr/>
      <dgm:t>
        <a:bodyPr/>
        <a:lstStyle/>
        <a:p>
          <a:endParaRPr lang="en-GB"/>
        </a:p>
      </dgm:t>
    </dgm:pt>
    <dgm:pt modelId="{199E3CEC-6F31-4467-A627-678D2BFA3AB1}" type="sibTrans" cxnId="{B2A9C570-57B4-40EB-A81E-264A1811F209}">
      <dgm:prSet/>
      <dgm:spPr/>
      <dgm:t>
        <a:bodyPr/>
        <a:lstStyle/>
        <a:p>
          <a:endParaRPr lang="en-GB"/>
        </a:p>
      </dgm:t>
    </dgm:pt>
    <dgm:pt modelId="{EFB1B32D-6F4E-4A8D-A8B2-7B0B3142F7C7}">
      <dgm:prSet phldrT="[Text]"/>
      <dgm:spPr/>
      <dgm:t>
        <a:bodyPr/>
        <a:lstStyle/>
        <a:p>
          <a:r>
            <a:rPr lang="en-GB" dirty="0" smtClean="0"/>
            <a:t>Phase </a:t>
          </a:r>
          <a:endParaRPr lang="en-GB" dirty="0"/>
        </a:p>
      </dgm:t>
    </dgm:pt>
    <dgm:pt modelId="{72A8500E-9794-4366-AFB2-A07C36ABAA11}" type="parTrans" cxnId="{EA083E3F-D965-4D5E-8D6C-CF9300F29FC2}">
      <dgm:prSet/>
      <dgm:spPr/>
      <dgm:t>
        <a:bodyPr/>
        <a:lstStyle/>
        <a:p>
          <a:endParaRPr lang="en-GB"/>
        </a:p>
      </dgm:t>
    </dgm:pt>
    <dgm:pt modelId="{78DACA33-CBEE-4AA8-B41C-FCF70086D4E5}" type="sibTrans" cxnId="{EA083E3F-D965-4D5E-8D6C-CF9300F29FC2}">
      <dgm:prSet/>
      <dgm:spPr/>
      <dgm:t>
        <a:bodyPr/>
        <a:lstStyle/>
        <a:p>
          <a:endParaRPr lang="en-GB"/>
        </a:p>
      </dgm:t>
    </dgm:pt>
    <dgm:pt modelId="{9089DD52-6F07-4B1F-9BB9-C5EF22084327}">
      <dgm:prSet phldrT="[Text]"/>
      <dgm:spPr/>
      <dgm:t>
        <a:bodyPr/>
        <a:lstStyle/>
        <a:p>
          <a:r>
            <a:rPr lang="en-GB" dirty="0" smtClean="0"/>
            <a:t>Phase </a:t>
          </a:r>
          <a:endParaRPr lang="en-GB" dirty="0"/>
        </a:p>
      </dgm:t>
    </dgm:pt>
    <dgm:pt modelId="{4D94BC1A-0F4B-4C9B-91F5-F35F434B7B0A}" type="parTrans" cxnId="{870DB741-621F-43F8-A109-19FB6102FF6E}">
      <dgm:prSet/>
      <dgm:spPr/>
      <dgm:t>
        <a:bodyPr/>
        <a:lstStyle/>
        <a:p>
          <a:endParaRPr lang="en-GB"/>
        </a:p>
      </dgm:t>
    </dgm:pt>
    <dgm:pt modelId="{0342C825-3F0F-47D9-B136-4355F496DBFE}" type="sibTrans" cxnId="{870DB741-621F-43F8-A109-19FB6102FF6E}">
      <dgm:prSet/>
      <dgm:spPr/>
      <dgm:t>
        <a:bodyPr/>
        <a:lstStyle/>
        <a:p>
          <a:endParaRPr lang="en-GB"/>
        </a:p>
      </dgm:t>
    </dgm:pt>
    <dgm:pt modelId="{697BF377-DA09-47ED-A282-DF28F9FD64F1}">
      <dgm:prSet/>
      <dgm:spPr/>
      <dgm:t>
        <a:bodyPr/>
        <a:lstStyle/>
        <a:p>
          <a:r>
            <a:rPr lang="en-GB" dirty="0" smtClean="0"/>
            <a:t>Phase </a:t>
          </a:r>
          <a:endParaRPr lang="en-GB" dirty="0"/>
        </a:p>
      </dgm:t>
    </dgm:pt>
    <dgm:pt modelId="{6516AB32-D8F2-4034-99AC-791BBE724414}" type="parTrans" cxnId="{E0679F6B-4804-423A-BFC0-A789FA4FDC3D}">
      <dgm:prSet/>
      <dgm:spPr/>
      <dgm:t>
        <a:bodyPr/>
        <a:lstStyle/>
        <a:p>
          <a:endParaRPr lang="en-GB"/>
        </a:p>
      </dgm:t>
    </dgm:pt>
    <dgm:pt modelId="{7C36A0D6-6B97-497E-9A01-4E801548F5FB}" type="sibTrans" cxnId="{E0679F6B-4804-423A-BFC0-A789FA4FDC3D}">
      <dgm:prSet/>
      <dgm:spPr/>
      <dgm:t>
        <a:bodyPr/>
        <a:lstStyle/>
        <a:p>
          <a:endParaRPr lang="en-GB"/>
        </a:p>
      </dgm:t>
    </dgm:pt>
    <dgm:pt modelId="{C000D7F1-7199-42E7-8C61-4B2D4A814F48}">
      <dgm:prSet/>
      <dgm:spPr/>
      <dgm:t>
        <a:bodyPr/>
        <a:lstStyle/>
        <a:p>
          <a:r>
            <a:rPr lang="en-GB" dirty="0" smtClean="0"/>
            <a:t>Phase </a:t>
          </a:r>
          <a:endParaRPr lang="en-GB" dirty="0"/>
        </a:p>
      </dgm:t>
    </dgm:pt>
    <dgm:pt modelId="{8D7698E0-56C9-4961-9831-7979A447EDCB}" type="parTrans" cxnId="{C061220C-E722-4156-ADB9-BDADCE15B5E3}">
      <dgm:prSet/>
      <dgm:spPr/>
      <dgm:t>
        <a:bodyPr/>
        <a:lstStyle/>
        <a:p>
          <a:endParaRPr lang="en-GB"/>
        </a:p>
      </dgm:t>
    </dgm:pt>
    <dgm:pt modelId="{0517BC0A-EE4D-4587-BA5A-EC62AAC3234C}" type="sibTrans" cxnId="{C061220C-E722-4156-ADB9-BDADCE15B5E3}">
      <dgm:prSet/>
      <dgm:spPr/>
      <dgm:t>
        <a:bodyPr/>
        <a:lstStyle/>
        <a:p>
          <a:endParaRPr lang="en-GB"/>
        </a:p>
      </dgm:t>
    </dgm:pt>
    <dgm:pt modelId="{0CEDE104-7853-4286-A3BD-EB5F82E93307}" type="pres">
      <dgm:prSet presAssocID="{95C0AB02-7F28-45C4-BA16-56270F61D06D}" presName="Name0" presStyleCnt="0">
        <dgm:presLayoutVars>
          <dgm:chMax/>
          <dgm:chPref/>
          <dgm:dir/>
        </dgm:presLayoutVars>
      </dgm:prSet>
      <dgm:spPr/>
      <dgm:t>
        <a:bodyPr/>
        <a:lstStyle/>
        <a:p>
          <a:endParaRPr lang="en-GB"/>
        </a:p>
      </dgm:t>
    </dgm:pt>
    <dgm:pt modelId="{48664B3F-0552-4798-BC58-6C21A391B431}" type="pres">
      <dgm:prSet presAssocID="{04CE65FE-A0B7-49FA-B24B-8907858C414E}" presName="composite" presStyleCnt="0"/>
      <dgm:spPr/>
    </dgm:pt>
    <dgm:pt modelId="{7CBB7F7A-6130-4CA5-92B9-5995AA96EB6B}" type="pres">
      <dgm:prSet presAssocID="{04CE65FE-A0B7-49FA-B24B-8907858C414E}" presName="Accent" presStyleLbl="alignNode1" presStyleIdx="0" presStyleCnt="9">
        <dgm:presLayoutVars>
          <dgm:chMax val="0"/>
          <dgm:chPref val="0"/>
        </dgm:presLayoutVars>
      </dgm:prSet>
      <dgm:spPr/>
    </dgm:pt>
    <dgm:pt modelId="{AE19361F-129E-45A6-9643-04393E87AF19}" type="pres">
      <dgm:prSet presAssocID="{04CE65FE-A0B7-49FA-B24B-8907858C414E}" presName="Image" presStyleLbl="bgImgPlace1" presStyleIdx="0" presStyleCnt="5" custScaleX="122735" custScaleY="103135" custLinFactNeighborX="8412" custLinFactNeighborY="-5905">
        <dgm:presLayoutVars>
          <dgm:chMax val="0"/>
          <dgm:chPref val="0"/>
          <dgm:bulletEnabled val="1"/>
        </dgm:presLayoutVars>
      </dgm:prSet>
      <dgm:spPr>
        <a:blipFill>
          <a:blip xmlns:r="http://schemas.openxmlformats.org/officeDocument/2006/relationships" r:embed="rId1"/>
          <a:srcRect/>
          <a:stretch>
            <a:fillRect t="-8000" b="-8000"/>
          </a:stretch>
        </a:blipFill>
      </dgm:spPr>
    </dgm:pt>
    <dgm:pt modelId="{D1C1B109-BC9E-44D4-AA9A-83AEDDB280F1}" type="pres">
      <dgm:prSet presAssocID="{04CE65FE-A0B7-49FA-B24B-8907858C414E}" presName="Parent" presStyleLbl="fgAccFollowNode1" presStyleIdx="0" presStyleCnt="5">
        <dgm:presLayoutVars>
          <dgm:chMax val="0"/>
          <dgm:chPref val="0"/>
          <dgm:bulletEnabled val="1"/>
        </dgm:presLayoutVars>
      </dgm:prSet>
      <dgm:spPr/>
      <dgm:t>
        <a:bodyPr/>
        <a:lstStyle/>
        <a:p>
          <a:endParaRPr lang="en-GB"/>
        </a:p>
      </dgm:t>
    </dgm:pt>
    <dgm:pt modelId="{6D0C387B-C145-4195-BE7F-22C50CEA2AC5}" type="pres">
      <dgm:prSet presAssocID="{04CE65FE-A0B7-49FA-B24B-8907858C414E}" presName="Space" presStyleCnt="0">
        <dgm:presLayoutVars>
          <dgm:chMax val="0"/>
          <dgm:chPref val="0"/>
        </dgm:presLayoutVars>
      </dgm:prSet>
      <dgm:spPr/>
    </dgm:pt>
    <dgm:pt modelId="{77CCC52C-69B1-493D-9F64-45BED2D9A311}" type="pres">
      <dgm:prSet presAssocID="{199E3CEC-6F31-4467-A627-678D2BFA3AB1}" presName="ConnectorComposite" presStyleCnt="0"/>
      <dgm:spPr/>
    </dgm:pt>
    <dgm:pt modelId="{C7293CDB-5B86-4D1E-BA4D-CF0A14AE9A20}" type="pres">
      <dgm:prSet presAssocID="{199E3CEC-6F31-4467-A627-678D2BFA3AB1}" presName="TopSpacing" presStyleCnt="0"/>
      <dgm:spPr/>
    </dgm:pt>
    <dgm:pt modelId="{3CC73424-EB1C-4EEF-8F15-0E2D955680C4}" type="pres">
      <dgm:prSet presAssocID="{199E3CEC-6F31-4467-A627-678D2BFA3AB1}" presName="Connector" presStyleLbl="alignNode1" presStyleIdx="1" presStyleCnt="9"/>
      <dgm:spPr/>
    </dgm:pt>
    <dgm:pt modelId="{5AA09A6A-90A0-4C63-9CDA-863D5C5DE3BB}" type="pres">
      <dgm:prSet presAssocID="{199E3CEC-6F31-4467-A627-678D2BFA3AB1}" presName="BottomSpacing" presStyleCnt="0"/>
      <dgm:spPr/>
    </dgm:pt>
    <dgm:pt modelId="{B9528CDB-5D80-401F-9B38-34A875D6639A}" type="pres">
      <dgm:prSet presAssocID="{EFB1B32D-6F4E-4A8D-A8B2-7B0B3142F7C7}" presName="composite" presStyleCnt="0"/>
      <dgm:spPr/>
    </dgm:pt>
    <dgm:pt modelId="{B2FF5FA6-F7D6-456F-B794-2FE5B547A3D3}" type="pres">
      <dgm:prSet presAssocID="{EFB1B32D-6F4E-4A8D-A8B2-7B0B3142F7C7}" presName="Accent" presStyleLbl="alignNode1" presStyleIdx="2" presStyleCnt="9">
        <dgm:presLayoutVars>
          <dgm:chMax val="0"/>
          <dgm:chPref val="0"/>
        </dgm:presLayoutVars>
      </dgm:prSet>
      <dgm:spPr/>
    </dgm:pt>
    <dgm:pt modelId="{0C40C8BF-2F42-46CC-BF1C-A58838A2B9CE}" type="pres">
      <dgm:prSet presAssocID="{EFB1B32D-6F4E-4A8D-A8B2-7B0B3142F7C7}" presName="Image" presStyleLbl="bgImgPlace1" presStyleIdx="1" presStyleCnt="5">
        <dgm:presLayoutVars>
          <dgm:chMax val="0"/>
          <dgm:chPref val="0"/>
          <dgm:bulletEnabled val="1"/>
        </dgm:presLayoutVars>
      </dgm:prSet>
      <dgm:spPr>
        <a:blipFill>
          <a:blip xmlns:r="http://schemas.openxmlformats.org/officeDocument/2006/relationships" r:embed="rId2"/>
          <a:srcRect/>
          <a:stretch>
            <a:fillRect l="-6000" r="-6000"/>
          </a:stretch>
        </a:blipFill>
      </dgm:spPr>
    </dgm:pt>
    <dgm:pt modelId="{DECF4047-D805-41F8-9098-F9BB1D838186}" type="pres">
      <dgm:prSet presAssocID="{EFB1B32D-6F4E-4A8D-A8B2-7B0B3142F7C7}" presName="Parent" presStyleLbl="fgAccFollowNode1" presStyleIdx="1" presStyleCnt="5">
        <dgm:presLayoutVars>
          <dgm:chMax val="0"/>
          <dgm:chPref val="0"/>
          <dgm:bulletEnabled val="1"/>
        </dgm:presLayoutVars>
      </dgm:prSet>
      <dgm:spPr/>
      <dgm:t>
        <a:bodyPr/>
        <a:lstStyle/>
        <a:p>
          <a:endParaRPr lang="en-GB"/>
        </a:p>
      </dgm:t>
    </dgm:pt>
    <dgm:pt modelId="{58825D8E-E5B0-478A-BF0D-863B3F3A4CD4}" type="pres">
      <dgm:prSet presAssocID="{EFB1B32D-6F4E-4A8D-A8B2-7B0B3142F7C7}" presName="Space" presStyleCnt="0">
        <dgm:presLayoutVars>
          <dgm:chMax val="0"/>
          <dgm:chPref val="0"/>
        </dgm:presLayoutVars>
      </dgm:prSet>
      <dgm:spPr/>
    </dgm:pt>
    <dgm:pt modelId="{0865771C-AAB7-479D-8C2F-42E5290F9244}" type="pres">
      <dgm:prSet presAssocID="{78DACA33-CBEE-4AA8-B41C-FCF70086D4E5}" presName="ConnectorComposite" presStyleCnt="0"/>
      <dgm:spPr/>
    </dgm:pt>
    <dgm:pt modelId="{294E7D4B-87B6-410A-8B2F-142A8CF15514}" type="pres">
      <dgm:prSet presAssocID="{78DACA33-CBEE-4AA8-B41C-FCF70086D4E5}" presName="TopSpacing" presStyleCnt="0"/>
      <dgm:spPr/>
    </dgm:pt>
    <dgm:pt modelId="{0225D135-3AAA-48FE-A321-9D01C559B6AB}" type="pres">
      <dgm:prSet presAssocID="{78DACA33-CBEE-4AA8-B41C-FCF70086D4E5}" presName="Connector" presStyleLbl="alignNode1" presStyleIdx="3" presStyleCnt="9"/>
      <dgm:spPr/>
    </dgm:pt>
    <dgm:pt modelId="{1BFD46B4-FB66-4B03-A1A3-B8187552E485}" type="pres">
      <dgm:prSet presAssocID="{78DACA33-CBEE-4AA8-B41C-FCF70086D4E5}" presName="BottomSpacing" presStyleCnt="0"/>
      <dgm:spPr/>
    </dgm:pt>
    <dgm:pt modelId="{3D2ECA98-5FD1-4977-923A-2BE8BA5BBCCF}" type="pres">
      <dgm:prSet presAssocID="{9089DD52-6F07-4B1F-9BB9-C5EF22084327}" presName="composite" presStyleCnt="0"/>
      <dgm:spPr/>
    </dgm:pt>
    <dgm:pt modelId="{3DDCE299-9EA1-451C-B7CA-2578A4DFFBD5}" type="pres">
      <dgm:prSet presAssocID="{9089DD52-6F07-4B1F-9BB9-C5EF22084327}" presName="Accent" presStyleLbl="alignNode1" presStyleIdx="4" presStyleCnt="9">
        <dgm:presLayoutVars>
          <dgm:chMax val="0"/>
          <dgm:chPref val="0"/>
        </dgm:presLayoutVars>
      </dgm:prSet>
      <dgm:spPr/>
    </dgm:pt>
    <dgm:pt modelId="{F739F73A-91A6-435A-AF80-FAC5B517D1B4}" type="pres">
      <dgm:prSet presAssocID="{9089DD52-6F07-4B1F-9BB9-C5EF22084327}" presName="Image" presStyleLbl="bgImgPlace1" presStyleIdx="2" presStyleCnt="5">
        <dgm:presLayoutVars>
          <dgm:chMax val="0"/>
          <dgm:chPref val="0"/>
          <dgm:bulletEnabled val="1"/>
        </dgm:presLayoutVars>
      </dgm:prSet>
      <dgm:spPr>
        <a:blipFill>
          <a:blip xmlns:r="http://schemas.openxmlformats.org/officeDocument/2006/relationships" r:embed="rId3"/>
          <a:srcRect/>
          <a:stretch>
            <a:fillRect l="-7000" r="-7000"/>
          </a:stretch>
        </a:blipFill>
      </dgm:spPr>
    </dgm:pt>
    <dgm:pt modelId="{647224ED-D1F2-4432-AB42-04C88EEB3B5C}" type="pres">
      <dgm:prSet presAssocID="{9089DD52-6F07-4B1F-9BB9-C5EF22084327}" presName="Parent" presStyleLbl="fgAccFollowNode1" presStyleIdx="2" presStyleCnt="5">
        <dgm:presLayoutVars>
          <dgm:chMax val="0"/>
          <dgm:chPref val="0"/>
          <dgm:bulletEnabled val="1"/>
        </dgm:presLayoutVars>
      </dgm:prSet>
      <dgm:spPr/>
      <dgm:t>
        <a:bodyPr/>
        <a:lstStyle/>
        <a:p>
          <a:endParaRPr lang="en-GB"/>
        </a:p>
      </dgm:t>
    </dgm:pt>
    <dgm:pt modelId="{5FB23966-86C0-4004-8B18-E6F1AA90E434}" type="pres">
      <dgm:prSet presAssocID="{9089DD52-6F07-4B1F-9BB9-C5EF22084327}" presName="Space" presStyleCnt="0">
        <dgm:presLayoutVars>
          <dgm:chMax val="0"/>
          <dgm:chPref val="0"/>
        </dgm:presLayoutVars>
      </dgm:prSet>
      <dgm:spPr/>
    </dgm:pt>
    <dgm:pt modelId="{DA1C1B99-766F-4B5D-AAD1-308DE72F1B2F}" type="pres">
      <dgm:prSet presAssocID="{0342C825-3F0F-47D9-B136-4355F496DBFE}" presName="ConnectorComposite" presStyleCnt="0"/>
      <dgm:spPr/>
    </dgm:pt>
    <dgm:pt modelId="{6B6F5350-48B2-4E11-9692-C99F56E20504}" type="pres">
      <dgm:prSet presAssocID="{0342C825-3F0F-47D9-B136-4355F496DBFE}" presName="TopSpacing" presStyleCnt="0"/>
      <dgm:spPr/>
    </dgm:pt>
    <dgm:pt modelId="{367E0778-2D56-4990-9808-FE0CB6468426}" type="pres">
      <dgm:prSet presAssocID="{0342C825-3F0F-47D9-B136-4355F496DBFE}" presName="Connector" presStyleLbl="alignNode1" presStyleIdx="5" presStyleCnt="9"/>
      <dgm:spPr/>
    </dgm:pt>
    <dgm:pt modelId="{BBA5A8CF-4722-4923-B67F-308395CCD693}" type="pres">
      <dgm:prSet presAssocID="{0342C825-3F0F-47D9-B136-4355F496DBFE}" presName="BottomSpacing" presStyleCnt="0"/>
      <dgm:spPr/>
    </dgm:pt>
    <dgm:pt modelId="{3E197F84-4886-463A-8288-DB8FDCDA4D9D}" type="pres">
      <dgm:prSet presAssocID="{697BF377-DA09-47ED-A282-DF28F9FD64F1}" presName="composite" presStyleCnt="0"/>
      <dgm:spPr/>
    </dgm:pt>
    <dgm:pt modelId="{27B38526-0637-4707-9CC7-073032DE3869}" type="pres">
      <dgm:prSet presAssocID="{697BF377-DA09-47ED-A282-DF28F9FD64F1}" presName="Accent" presStyleLbl="alignNode1" presStyleIdx="6" presStyleCnt="9">
        <dgm:presLayoutVars>
          <dgm:chMax val="0"/>
          <dgm:chPref val="0"/>
        </dgm:presLayoutVars>
      </dgm:prSet>
      <dgm:spPr/>
    </dgm:pt>
    <dgm:pt modelId="{0C19026B-A539-4E1E-AF22-0081ED9F9C79}" type="pres">
      <dgm:prSet presAssocID="{697BF377-DA09-47ED-A282-DF28F9FD64F1}" presName="Image" presStyleLbl="bgImgPlace1" presStyleIdx="3" presStyleCnt="5">
        <dgm:presLayoutVars>
          <dgm:chMax val="0"/>
          <dgm:chPref val="0"/>
          <dgm:bulletEnabled val="1"/>
        </dgm:presLayoutVars>
      </dgm:prSet>
      <dgm:spPr>
        <a:blipFill>
          <a:blip xmlns:r="http://schemas.openxmlformats.org/officeDocument/2006/relationships" r:embed="rId4"/>
          <a:srcRect/>
          <a:stretch>
            <a:fillRect l="-7000" r="-7000"/>
          </a:stretch>
        </a:blipFill>
      </dgm:spPr>
    </dgm:pt>
    <dgm:pt modelId="{A2DA188C-DB3F-42B7-984C-5947E5FB75B3}" type="pres">
      <dgm:prSet presAssocID="{697BF377-DA09-47ED-A282-DF28F9FD64F1}" presName="Parent" presStyleLbl="fgAccFollowNode1" presStyleIdx="3" presStyleCnt="5">
        <dgm:presLayoutVars>
          <dgm:chMax val="0"/>
          <dgm:chPref val="0"/>
          <dgm:bulletEnabled val="1"/>
        </dgm:presLayoutVars>
      </dgm:prSet>
      <dgm:spPr/>
      <dgm:t>
        <a:bodyPr/>
        <a:lstStyle/>
        <a:p>
          <a:endParaRPr lang="en-GB"/>
        </a:p>
      </dgm:t>
    </dgm:pt>
    <dgm:pt modelId="{ECEFB3A4-4097-45BA-A8DA-91BA4B1D6DF7}" type="pres">
      <dgm:prSet presAssocID="{697BF377-DA09-47ED-A282-DF28F9FD64F1}" presName="Space" presStyleCnt="0">
        <dgm:presLayoutVars>
          <dgm:chMax val="0"/>
          <dgm:chPref val="0"/>
        </dgm:presLayoutVars>
      </dgm:prSet>
      <dgm:spPr/>
    </dgm:pt>
    <dgm:pt modelId="{08B98604-0C3E-4C9A-8A2F-CAA41EEBFE65}" type="pres">
      <dgm:prSet presAssocID="{7C36A0D6-6B97-497E-9A01-4E801548F5FB}" presName="ConnectorComposite" presStyleCnt="0"/>
      <dgm:spPr/>
    </dgm:pt>
    <dgm:pt modelId="{F0E1FA6E-4F30-4229-A527-83736065DA09}" type="pres">
      <dgm:prSet presAssocID="{7C36A0D6-6B97-497E-9A01-4E801548F5FB}" presName="TopSpacing" presStyleCnt="0"/>
      <dgm:spPr/>
    </dgm:pt>
    <dgm:pt modelId="{F3A151AE-905C-4560-A0E9-505E7FB336B3}" type="pres">
      <dgm:prSet presAssocID="{7C36A0D6-6B97-497E-9A01-4E801548F5FB}" presName="Connector" presStyleLbl="alignNode1" presStyleIdx="7" presStyleCnt="9"/>
      <dgm:spPr/>
    </dgm:pt>
    <dgm:pt modelId="{14D1BDA6-3DDF-4DAB-B551-87C6BC7D8AEB}" type="pres">
      <dgm:prSet presAssocID="{7C36A0D6-6B97-497E-9A01-4E801548F5FB}" presName="BottomSpacing" presStyleCnt="0"/>
      <dgm:spPr/>
    </dgm:pt>
    <dgm:pt modelId="{1191AA62-3453-46C2-9B2C-D8C635697188}" type="pres">
      <dgm:prSet presAssocID="{C000D7F1-7199-42E7-8C61-4B2D4A814F48}" presName="composite" presStyleCnt="0"/>
      <dgm:spPr/>
    </dgm:pt>
    <dgm:pt modelId="{14B32BD1-70F5-4259-8C0F-5E0ABA5DFA3A}" type="pres">
      <dgm:prSet presAssocID="{C000D7F1-7199-42E7-8C61-4B2D4A814F48}" presName="Accent" presStyleLbl="alignNode1" presStyleIdx="8" presStyleCnt="9">
        <dgm:presLayoutVars>
          <dgm:chMax val="0"/>
          <dgm:chPref val="0"/>
        </dgm:presLayoutVars>
      </dgm:prSet>
      <dgm:spPr/>
    </dgm:pt>
    <dgm:pt modelId="{90796F69-713F-4F91-93E4-78F2E016D070}" type="pres">
      <dgm:prSet presAssocID="{C000D7F1-7199-42E7-8C61-4B2D4A814F48}" presName="Image" presStyleLbl="bgImgPlace1" presStyleIdx="4" presStyleCnt="5">
        <dgm:presLayoutVars>
          <dgm:chMax val="0"/>
          <dgm:chPref val="0"/>
          <dgm:bulletEnabled val="1"/>
        </dgm:presLayoutVars>
      </dgm:prSet>
      <dgm:spPr>
        <a:blipFill>
          <a:blip xmlns:r="http://schemas.openxmlformats.org/officeDocument/2006/relationships" r:embed="rId5"/>
          <a:srcRect/>
          <a:stretch>
            <a:fillRect t="-16000" b="-16000"/>
          </a:stretch>
        </a:blipFill>
      </dgm:spPr>
    </dgm:pt>
    <dgm:pt modelId="{23F7357B-DC3E-47AB-8926-B8C6A018C091}" type="pres">
      <dgm:prSet presAssocID="{C000D7F1-7199-42E7-8C61-4B2D4A814F48}" presName="Parent" presStyleLbl="fgAccFollowNode1" presStyleIdx="4" presStyleCnt="5">
        <dgm:presLayoutVars>
          <dgm:chMax val="0"/>
          <dgm:chPref val="0"/>
          <dgm:bulletEnabled val="1"/>
        </dgm:presLayoutVars>
      </dgm:prSet>
      <dgm:spPr/>
      <dgm:t>
        <a:bodyPr/>
        <a:lstStyle/>
        <a:p>
          <a:endParaRPr lang="en-GB"/>
        </a:p>
      </dgm:t>
    </dgm:pt>
    <dgm:pt modelId="{49A5FFF5-8B8D-412A-B5F8-03DDD4E27266}" type="pres">
      <dgm:prSet presAssocID="{C000D7F1-7199-42E7-8C61-4B2D4A814F48}" presName="Space" presStyleCnt="0">
        <dgm:presLayoutVars>
          <dgm:chMax val="0"/>
          <dgm:chPref val="0"/>
        </dgm:presLayoutVars>
      </dgm:prSet>
      <dgm:spPr/>
    </dgm:pt>
  </dgm:ptLst>
  <dgm:cxnLst>
    <dgm:cxn modelId="{4B007340-7999-4E4A-9D9D-025179D118A1}" type="presOf" srcId="{9089DD52-6F07-4B1F-9BB9-C5EF22084327}" destId="{647224ED-D1F2-4432-AB42-04C88EEB3B5C}" srcOrd="0" destOrd="0" presId="urn:microsoft.com/office/officeart/2008/layout/AlternatingPictureCircles"/>
    <dgm:cxn modelId="{870DB741-621F-43F8-A109-19FB6102FF6E}" srcId="{95C0AB02-7F28-45C4-BA16-56270F61D06D}" destId="{9089DD52-6F07-4B1F-9BB9-C5EF22084327}" srcOrd="2" destOrd="0" parTransId="{4D94BC1A-0F4B-4C9B-91F5-F35F434B7B0A}" sibTransId="{0342C825-3F0F-47D9-B136-4355F496DBFE}"/>
    <dgm:cxn modelId="{204216A9-2346-4499-8F0B-16E8A92549A0}" type="presOf" srcId="{04CE65FE-A0B7-49FA-B24B-8907858C414E}" destId="{D1C1B109-BC9E-44D4-AA9A-83AEDDB280F1}" srcOrd="0" destOrd="0" presId="urn:microsoft.com/office/officeart/2008/layout/AlternatingPictureCircles"/>
    <dgm:cxn modelId="{B2A9C570-57B4-40EB-A81E-264A1811F209}" srcId="{95C0AB02-7F28-45C4-BA16-56270F61D06D}" destId="{04CE65FE-A0B7-49FA-B24B-8907858C414E}" srcOrd="0" destOrd="0" parTransId="{712B0D61-CE86-430C-B3C1-58264E4DE7D9}" sibTransId="{199E3CEC-6F31-4467-A627-678D2BFA3AB1}"/>
    <dgm:cxn modelId="{C061220C-E722-4156-ADB9-BDADCE15B5E3}" srcId="{95C0AB02-7F28-45C4-BA16-56270F61D06D}" destId="{C000D7F1-7199-42E7-8C61-4B2D4A814F48}" srcOrd="4" destOrd="0" parTransId="{8D7698E0-56C9-4961-9831-7979A447EDCB}" sibTransId="{0517BC0A-EE4D-4587-BA5A-EC62AAC3234C}"/>
    <dgm:cxn modelId="{E0679F6B-4804-423A-BFC0-A789FA4FDC3D}" srcId="{95C0AB02-7F28-45C4-BA16-56270F61D06D}" destId="{697BF377-DA09-47ED-A282-DF28F9FD64F1}" srcOrd="3" destOrd="0" parTransId="{6516AB32-D8F2-4034-99AC-791BBE724414}" sibTransId="{7C36A0D6-6B97-497E-9A01-4E801548F5FB}"/>
    <dgm:cxn modelId="{B01F2AF7-D29B-47BA-B79B-ADA0E2D8D7A7}" type="presOf" srcId="{95C0AB02-7F28-45C4-BA16-56270F61D06D}" destId="{0CEDE104-7853-4286-A3BD-EB5F82E93307}" srcOrd="0" destOrd="0" presId="urn:microsoft.com/office/officeart/2008/layout/AlternatingPictureCircles"/>
    <dgm:cxn modelId="{EA083E3F-D965-4D5E-8D6C-CF9300F29FC2}" srcId="{95C0AB02-7F28-45C4-BA16-56270F61D06D}" destId="{EFB1B32D-6F4E-4A8D-A8B2-7B0B3142F7C7}" srcOrd="1" destOrd="0" parTransId="{72A8500E-9794-4366-AFB2-A07C36ABAA11}" sibTransId="{78DACA33-CBEE-4AA8-B41C-FCF70086D4E5}"/>
    <dgm:cxn modelId="{B6A344E2-FB68-4D7D-9660-845350C3E837}" type="presOf" srcId="{EFB1B32D-6F4E-4A8D-A8B2-7B0B3142F7C7}" destId="{DECF4047-D805-41F8-9098-F9BB1D838186}" srcOrd="0" destOrd="0" presId="urn:microsoft.com/office/officeart/2008/layout/AlternatingPictureCircles"/>
    <dgm:cxn modelId="{2C425848-AFC5-4DA3-8709-E4A71015D906}" type="presOf" srcId="{C000D7F1-7199-42E7-8C61-4B2D4A814F48}" destId="{23F7357B-DC3E-47AB-8926-B8C6A018C091}" srcOrd="0" destOrd="0" presId="urn:microsoft.com/office/officeart/2008/layout/AlternatingPictureCircles"/>
    <dgm:cxn modelId="{7BD9A4D6-A892-44E5-B23C-EB2FA0822BEB}" type="presOf" srcId="{697BF377-DA09-47ED-A282-DF28F9FD64F1}" destId="{A2DA188C-DB3F-42B7-984C-5947E5FB75B3}" srcOrd="0" destOrd="0" presId="urn:microsoft.com/office/officeart/2008/layout/AlternatingPictureCircles"/>
    <dgm:cxn modelId="{80F2186E-EB00-48AA-8874-386615C887E7}" type="presParOf" srcId="{0CEDE104-7853-4286-A3BD-EB5F82E93307}" destId="{48664B3F-0552-4798-BC58-6C21A391B431}" srcOrd="0" destOrd="0" presId="urn:microsoft.com/office/officeart/2008/layout/AlternatingPictureCircles"/>
    <dgm:cxn modelId="{0AA08E1E-BA8D-4D84-81E7-A1FDF9E5B170}" type="presParOf" srcId="{48664B3F-0552-4798-BC58-6C21A391B431}" destId="{7CBB7F7A-6130-4CA5-92B9-5995AA96EB6B}" srcOrd="0" destOrd="0" presId="urn:microsoft.com/office/officeart/2008/layout/AlternatingPictureCircles"/>
    <dgm:cxn modelId="{B649C295-F116-4F9A-ABE2-8BE73627574C}" type="presParOf" srcId="{48664B3F-0552-4798-BC58-6C21A391B431}" destId="{AE19361F-129E-45A6-9643-04393E87AF19}" srcOrd="1" destOrd="0" presId="urn:microsoft.com/office/officeart/2008/layout/AlternatingPictureCircles"/>
    <dgm:cxn modelId="{64F686DB-2237-40D7-A7BB-734808F57706}" type="presParOf" srcId="{48664B3F-0552-4798-BC58-6C21A391B431}" destId="{D1C1B109-BC9E-44D4-AA9A-83AEDDB280F1}" srcOrd="2" destOrd="0" presId="urn:microsoft.com/office/officeart/2008/layout/AlternatingPictureCircles"/>
    <dgm:cxn modelId="{B7E76B95-674F-4D36-8800-C21852354D62}" type="presParOf" srcId="{48664B3F-0552-4798-BC58-6C21A391B431}" destId="{6D0C387B-C145-4195-BE7F-22C50CEA2AC5}" srcOrd="3" destOrd="0" presId="urn:microsoft.com/office/officeart/2008/layout/AlternatingPictureCircles"/>
    <dgm:cxn modelId="{1622F782-67B6-48C4-8189-49F3F4DA7FF5}" type="presParOf" srcId="{0CEDE104-7853-4286-A3BD-EB5F82E93307}" destId="{77CCC52C-69B1-493D-9F64-45BED2D9A311}" srcOrd="1" destOrd="0" presId="urn:microsoft.com/office/officeart/2008/layout/AlternatingPictureCircles"/>
    <dgm:cxn modelId="{F905CC46-B3DC-44A1-83E0-3140EF540A23}" type="presParOf" srcId="{77CCC52C-69B1-493D-9F64-45BED2D9A311}" destId="{C7293CDB-5B86-4D1E-BA4D-CF0A14AE9A20}" srcOrd="0" destOrd="0" presId="urn:microsoft.com/office/officeart/2008/layout/AlternatingPictureCircles"/>
    <dgm:cxn modelId="{2EDC9389-E59D-4F67-ABEB-5EDCADA698C6}" type="presParOf" srcId="{77CCC52C-69B1-493D-9F64-45BED2D9A311}" destId="{3CC73424-EB1C-4EEF-8F15-0E2D955680C4}" srcOrd="1" destOrd="0" presId="urn:microsoft.com/office/officeart/2008/layout/AlternatingPictureCircles"/>
    <dgm:cxn modelId="{C56CE44F-68F9-4D95-80C5-C72E0914D8B0}" type="presParOf" srcId="{77CCC52C-69B1-493D-9F64-45BED2D9A311}" destId="{5AA09A6A-90A0-4C63-9CDA-863D5C5DE3BB}" srcOrd="2" destOrd="0" presId="urn:microsoft.com/office/officeart/2008/layout/AlternatingPictureCircles"/>
    <dgm:cxn modelId="{5563F70F-B5FC-4B2D-8722-DE8B82FDC418}" type="presParOf" srcId="{0CEDE104-7853-4286-A3BD-EB5F82E93307}" destId="{B9528CDB-5D80-401F-9B38-34A875D6639A}" srcOrd="2" destOrd="0" presId="urn:microsoft.com/office/officeart/2008/layout/AlternatingPictureCircles"/>
    <dgm:cxn modelId="{39FA3C0B-FF91-4498-BED3-A2C267C4FF15}" type="presParOf" srcId="{B9528CDB-5D80-401F-9B38-34A875D6639A}" destId="{B2FF5FA6-F7D6-456F-B794-2FE5B547A3D3}" srcOrd="0" destOrd="0" presId="urn:microsoft.com/office/officeart/2008/layout/AlternatingPictureCircles"/>
    <dgm:cxn modelId="{F0990EF2-B9A6-40DC-8B4D-FAB18CBB1A43}" type="presParOf" srcId="{B9528CDB-5D80-401F-9B38-34A875D6639A}" destId="{0C40C8BF-2F42-46CC-BF1C-A58838A2B9CE}" srcOrd="1" destOrd="0" presId="urn:microsoft.com/office/officeart/2008/layout/AlternatingPictureCircles"/>
    <dgm:cxn modelId="{3CDB3862-66BA-45D6-B8FC-E9871F123A99}" type="presParOf" srcId="{B9528CDB-5D80-401F-9B38-34A875D6639A}" destId="{DECF4047-D805-41F8-9098-F9BB1D838186}" srcOrd="2" destOrd="0" presId="urn:microsoft.com/office/officeart/2008/layout/AlternatingPictureCircles"/>
    <dgm:cxn modelId="{A0E147C0-54EC-4AE1-8591-BEE29EC978BD}" type="presParOf" srcId="{B9528CDB-5D80-401F-9B38-34A875D6639A}" destId="{58825D8E-E5B0-478A-BF0D-863B3F3A4CD4}" srcOrd="3" destOrd="0" presId="urn:microsoft.com/office/officeart/2008/layout/AlternatingPictureCircles"/>
    <dgm:cxn modelId="{5C41236E-EBED-4016-9BBE-1BBAEF9D6A60}" type="presParOf" srcId="{0CEDE104-7853-4286-A3BD-EB5F82E93307}" destId="{0865771C-AAB7-479D-8C2F-42E5290F9244}" srcOrd="3" destOrd="0" presId="urn:microsoft.com/office/officeart/2008/layout/AlternatingPictureCircles"/>
    <dgm:cxn modelId="{96CFB454-81DF-4A4C-8447-A848F20FBF1F}" type="presParOf" srcId="{0865771C-AAB7-479D-8C2F-42E5290F9244}" destId="{294E7D4B-87B6-410A-8B2F-142A8CF15514}" srcOrd="0" destOrd="0" presId="urn:microsoft.com/office/officeart/2008/layout/AlternatingPictureCircles"/>
    <dgm:cxn modelId="{A728B4CD-17A0-47A3-A62D-89F156EA608F}" type="presParOf" srcId="{0865771C-AAB7-479D-8C2F-42E5290F9244}" destId="{0225D135-3AAA-48FE-A321-9D01C559B6AB}" srcOrd="1" destOrd="0" presId="urn:microsoft.com/office/officeart/2008/layout/AlternatingPictureCircles"/>
    <dgm:cxn modelId="{D102242D-6550-4155-8D97-DCED17E3DCB4}" type="presParOf" srcId="{0865771C-AAB7-479D-8C2F-42E5290F9244}" destId="{1BFD46B4-FB66-4B03-A1A3-B8187552E485}" srcOrd="2" destOrd="0" presId="urn:microsoft.com/office/officeart/2008/layout/AlternatingPictureCircles"/>
    <dgm:cxn modelId="{B423376B-3A4B-4A1B-9596-B2C676A6C9D4}" type="presParOf" srcId="{0CEDE104-7853-4286-A3BD-EB5F82E93307}" destId="{3D2ECA98-5FD1-4977-923A-2BE8BA5BBCCF}" srcOrd="4" destOrd="0" presId="urn:microsoft.com/office/officeart/2008/layout/AlternatingPictureCircles"/>
    <dgm:cxn modelId="{44FB71C1-80E4-43ED-AD7D-FA6807D6E858}" type="presParOf" srcId="{3D2ECA98-5FD1-4977-923A-2BE8BA5BBCCF}" destId="{3DDCE299-9EA1-451C-B7CA-2578A4DFFBD5}" srcOrd="0" destOrd="0" presId="urn:microsoft.com/office/officeart/2008/layout/AlternatingPictureCircles"/>
    <dgm:cxn modelId="{001DEEFD-2C8A-41E4-B433-90688F45DE4B}" type="presParOf" srcId="{3D2ECA98-5FD1-4977-923A-2BE8BA5BBCCF}" destId="{F739F73A-91A6-435A-AF80-FAC5B517D1B4}" srcOrd="1" destOrd="0" presId="urn:microsoft.com/office/officeart/2008/layout/AlternatingPictureCircles"/>
    <dgm:cxn modelId="{05BDF8D2-47CB-48DC-8355-ECF956E6BC42}" type="presParOf" srcId="{3D2ECA98-5FD1-4977-923A-2BE8BA5BBCCF}" destId="{647224ED-D1F2-4432-AB42-04C88EEB3B5C}" srcOrd="2" destOrd="0" presId="urn:microsoft.com/office/officeart/2008/layout/AlternatingPictureCircles"/>
    <dgm:cxn modelId="{9B96DE37-6881-451C-850E-6323BACC897F}" type="presParOf" srcId="{3D2ECA98-5FD1-4977-923A-2BE8BA5BBCCF}" destId="{5FB23966-86C0-4004-8B18-E6F1AA90E434}" srcOrd="3" destOrd="0" presId="urn:microsoft.com/office/officeart/2008/layout/AlternatingPictureCircles"/>
    <dgm:cxn modelId="{958A1571-C330-4ABC-9BC2-EA9B29801853}" type="presParOf" srcId="{0CEDE104-7853-4286-A3BD-EB5F82E93307}" destId="{DA1C1B99-766F-4B5D-AAD1-308DE72F1B2F}" srcOrd="5" destOrd="0" presId="urn:microsoft.com/office/officeart/2008/layout/AlternatingPictureCircles"/>
    <dgm:cxn modelId="{00552274-94C8-4960-A0F2-A0CA20110B7F}" type="presParOf" srcId="{DA1C1B99-766F-4B5D-AAD1-308DE72F1B2F}" destId="{6B6F5350-48B2-4E11-9692-C99F56E20504}" srcOrd="0" destOrd="0" presId="urn:microsoft.com/office/officeart/2008/layout/AlternatingPictureCircles"/>
    <dgm:cxn modelId="{4D68D67C-B338-44FA-BB39-407B3BDBB40E}" type="presParOf" srcId="{DA1C1B99-766F-4B5D-AAD1-308DE72F1B2F}" destId="{367E0778-2D56-4990-9808-FE0CB6468426}" srcOrd="1" destOrd="0" presId="urn:microsoft.com/office/officeart/2008/layout/AlternatingPictureCircles"/>
    <dgm:cxn modelId="{3A58887E-AF9D-4389-BF3E-367FDB07DB90}" type="presParOf" srcId="{DA1C1B99-766F-4B5D-AAD1-308DE72F1B2F}" destId="{BBA5A8CF-4722-4923-B67F-308395CCD693}" srcOrd="2" destOrd="0" presId="urn:microsoft.com/office/officeart/2008/layout/AlternatingPictureCircles"/>
    <dgm:cxn modelId="{C8A373E7-C4AC-421E-85A3-843E3BA84BCA}" type="presParOf" srcId="{0CEDE104-7853-4286-A3BD-EB5F82E93307}" destId="{3E197F84-4886-463A-8288-DB8FDCDA4D9D}" srcOrd="6" destOrd="0" presId="urn:microsoft.com/office/officeart/2008/layout/AlternatingPictureCircles"/>
    <dgm:cxn modelId="{ACD053AE-4888-48BD-88A7-7818C264F734}" type="presParOf" srcId="{3E197F84-4886-463A-8288-DB8FDCDA4D9D}" destId="{27B38526-0637-4707-9CC7-073032DE3869}" srcOrd="0" destOrd="0" presId="urn:microsoft.com/office/officeart/2008/layout/AlternatingPictureCircles"/>
    <dgm:cxn modelId="{B5BE4482-8009-4876-82D9-BE8DDEBD904A}" type="presParOf" srcId="{3E197F84-4886-463A-8288-DB8FDCDA4D9D}" destId="{0C19026B-A539-4E1E-AF22-0081ED9F9C79}" srcOrd="1" destOrd="0" presId="urn:microsoft.com/office/officeart/2008/layout/AlternatingPictureCircles"/>
    <dgm:cxn modelId="{C81643C5-3335-40E9-A655-F0F1B46934F7}" type="presParOf" srcId="{3E197F84-4886-463A-8288-DB8FDCDA4D9D}" destId="{A2DA188C-DB3F-42B7-984C-5947E5FB75B3}" srcOrd="2" destOrd="0" presId="urn:microsoft.com/office/officeart/2008/layout/AlternatingPictureCircles"/>
    <dgm:cxn modelId="{FC4B2743-3D60-4C00-9DA8-9B80B7516B73}" type="presParOf" srcId="{3E197F84-4886-463A-8288-DB8FDCDA4D9D}" destId="{ECEFB3A4-4097-45BA-A8DA-91BA4B1D6DF7}" srcOrd="3" destOrd="0" presId="urn:microsoft.com/office/officeart/2008/layout/AlternatingPictureCircles"/>
    <dgm:cxn modelId="{53F2663A-49D0-4626-A2B6-C4DC5E345300}" type="presParOf" srcId="{0CEDE104-7853-4286-A3BD-EB5F82E93307}" destId="{08B98604-0C3E-4C9A-8A2F-CAA41EEBFE65}" srcOrd="7" destOrd="0" presId="urn:microsoft.com/office/officeart/2008/layout/AlternatingPictureCircles"/>
    <dgm:cxn modelId="{297D6A8A-45CB-4F7A-88DE-5360B40DC7DE}" type="presParOf" srcId="{08B98604-0C3E-4C9A-8A2F-CAA41EEBFE65}" destId="{F0E1FA6E-4F30-4229-A527-83736065DA09}" srcOrd="0" destOrd="0" presId="urn:microsoft.com/office/officeart/2008/layout/AlternatingPictureCircles"/>
    <dgm:cxn modelId="{2CFEC5BD-E332-44B8-BC1D-AAD7DB1F44AB}" type="presParOf" srcId="{08B98604-0C3E-4C9A-8A2F-CAA41EEBFE65}" destId="{F3A151AE-905C-4560-A0E9-505E7FB336B3}" srcOrd="1" destOrd="0" presId="urn:microsoft.com/office/officeart/2008/layout/AlternatingPictureCircles"/>
    <dgm:cxn modelId="{6F7E7FAB-FE2E-4D6E-AB15-39F9B435C987}" type="presParOf" srcId="{08B98604-0C3E-4C9A-8A2F-CAA41EEBFE65}" destId="{14D1BDA6-3DDF-4DAB-B551-87C6BC7D8AEB}" srcOrd="2" destOrd="0" presId="urn:microsoft.com/office/officeart/2008/layout/AlternatingPictureCircles"/>
    <dgm:cxn modelId="{C57EB3F8-4F5A-4CE8-A59C-A2502E4DD3D3}" type="presParOf" srcId="{0CEDE104-7853-4286-A3BD-EB5F82E93307}" destId="{1191AA62-3453-46C2-9B2C-D8C635697188}" srcOrd="8" destOrd="0" presId="urn:microsoft.com/office/officeart/2008/layout/AlternatingPictureCircles"/>
    <dgm:cxn modelId="{38B6073F-8E00-432B-89DA-A6B58B53C430}" type="presParOf" srcId="{1191AA62-3453-46C2-9B2C-D8C635697188}" destId="{14B32BD1-70F5-4259-8C0F-5E0ABA5DFA3A}" srcOrd="0" destOrd="0" presId="urn:microsoft.com/office/officeart/2008/layout/AlternatingPictureCircles"/>
    <dgm:cxn modelId="{88B70D7C-4D67-4B71-A06D-FA188DC44D66}" type="presParOf" srcId="{1191AA62-3453-46C2-9B2C-D8C635697188}" destId="{90796F69-713F-4F91-93E4-78F2E016D070}" srcOrd="1" destOrd="0" presId="urn:microsoft.com/office/officeart/2008/layout/AlternatingPictureCircles"/>
    <dgm:cxn modelId="{4AE624C6-163A-4F12-8E43-B1741584AF09}" type="presParOf" srcId="{1191AA62-3453-46C2-9B2C-D8C635697188}" destId="{23F7357B-DC3E-47AB-8926-B8C6A018C091}" srcOrd="2" destOrd="0" presId="urn:microsoft.com/office/officeart/2008/layout/AlternatingPictureCircles"/>
    <dgm:cxn modelId="{8052B14F-2CA5-4074-BA36-F22720F16AC1}" type="presParOf" srcId="{1191AA62-3453-46C2-9B2C-D8C635697188}" destId="{49A5FFF5-8B8D-412A-B5F8-03DDD4E27266}"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6DC2D7-B2BE-4567-9FA5-ADC85A2E358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24B6E42E-1D2D-4448-9B45-789992D69769}">
      <dgm:prSet phldrT="[Text]"/>
      <dgm:spPr/>
      <dgm:t>
        <a:bodyPr/>
        <a:lstStyle/>
        <a:p>
          <a:r>
            <a:rPr lang="en-GB" dirty="0" smtClean="0"/>
            <a:t>What is the most suitable FM definition for the Malaysian FM market?</a:t>
          </a:r>
          <a:endParaRPr lang="en-GB" dirty="0"/>
        </a:p>
      </dgm:t>
    </dgm:pt>
    <dgm:pt modelId="{AFBF19C1-FFB9-49D9-9E75-77CE6B52A0A4}" type="parTrans" cxnId="{348C2D13-85AF-4B5A-8DCF-C39CA1013B4F}">
      <dgm:prSet/>
      <dgm:spPr/>
      <dgm:t>
        <a:bodyPr/>
        <a:lstStyle/>
        <a:p>
          <a:endParaRPr lang="en-GB"/>
        </a:p>
      </dgm:t>
    </dgm:pt>
    <dgm:pt modelId="{33BC4D22-7F2E-4838-B436-2FF1C6A4F0F4}" type="sibTrans" cxnId="{348C2D13-85AF-4B5A-8DCF-C39CA1013B4F}">
      <dgm:prSet/>
      <dgm:spPr/>
      <dgm:t>
        <a:bodyPr/>
        <a:lstStyle/>
        <a:p>
          <a:endParaRPr lang="en-GB"/>
        </a:p>
      </dgm:t>
    </dgm:pt>
    <dgm:pt modelId="{FDA852C3-B5B8-4990-8E5F-00D8F54FC22C}">
      <dgm:prSet phldrT="[Text]"/>
      <dgm:spPr/>
      <dgm:t>
        <a:bodyPr/>
        <a:lstStyle/>
        <a:p>
          <a:r>
            <a:rPr lang="en-GB" dirty="0" smtClean="0"/>
            <a:t>What is the perception of the Malaysian FM stakeholders about innovation in FM practices?</a:t>
          </a:r>
          <a:endParaRPr lang="en-GB" dirty="0"/>
        </a:p>
      </dgm:t>
    </dgm:pt>
    <dgm:pt modelId="{20B12D1D-ED23-43BD-A614-59E5A0D49550}" type="parTrans" cxnId="{C9F8786B-D0C1-4A71-A9F8-807FE5F7FCDF}">
      <dgm:prSet/>
      <dgm:spPr/>
      <dgm:t>
        <a:bodyPr/>
        <a:lstStyle/>
        <a:p>
          <a:endParaRPr lang="en-GB"/>
        </a:p>
      </dgm:t>
    </dgm:pt>
    <dgm:pt modelId="{E864EC49-97B5-4AB1-A9CC-063F3583E90D}" type="sibTrans" cxnId="{C9F8786B-D0C1-4A71-A9F8-807FE5F7FCDF}">
      <dgm:prSet/>
      <dgm:spPr/>
      <dgm:t>
        <a:bodyPr/>
        <a:lstStyle/>
        <a:p>
          <a:endParaRPr lang="en-GB"/>
        </a:p>
      </dgm:t>
    </dgm:pt>
    <dgm:pt modelId="{4FDB04C7-0C5E-45E2-B26C-9B918ED4D65A}">
      <dgm:prSet phldrT="[Text]"/>
      <dgm:spPr/>
      <dgm:t>
        <a:bodyPr/>
        <a:lstStyle/>
        <a:p>
          <a:r>
            <a:rPr lang="en-GB" dirty="0" smtClean="0"/>
            <a:t>Is ‘integrate to innovate’ (i2i) supply chain model applicable to deliver effective FM services for public office buildings in Malaysia?</a:t>
          </a:r>
          <a:endParaRPr lang="en-GB" dirty="0"/>
        </a:p>
      </dgm:t>
    </dgm:pt>
    <dgm:pt modelId="{7FB5ED08-7FB2-48A8-9FA9-DEA21BB8E641}" type="parTrans" cxnId="{5EB5E9C6-6EAC-4197-981C-22D2CA76AF08}">
      <dgm:prSet/>
      <dgm:spPr/>
      <dgm:t>
        <a:bodyPr/>
        <a:lstStyle/>
        <a:p>
          <a:endParaRPr lang="en-GB"/>
        </a:p>
      </dgm:t>
    </dgm:pt>
    <dgm:pt modelId="{3018A3A4-632F-4C28-98A0-C3898FDC8922}" type="sibTrans" cxnId="{5EB5E9C6-6EAC-4197-981C-22D2CA76AF08}">
      <dgm:prSet/>
      <dgm:spPr/>
      <dgm:t>
        <a:bodyPr/>
        <a:lstStyle/>
        <a:p>
          <a:endParaRPr lang="en-GB"/>
        </a:p>
      </dgm:t>
    </dgm:pt>
    <dgm:pt modelId="{45FBDAE2-E178-494A-8E49-C63C9D3CBED1}" type="pres">
      <dgm:prSet presAssocID="{856DC2D7-B2BE-4567-9FA5-ADC85A2E3583}" presName="outerComposite" presStyleCnt="0">
        <dgm:presLayoutVars>
          <dgm:chMax val="5"/>
          <dgm:dir/>
          <dgm:resizeHandles val="exact"/>
        </dgm:presLayoutVars>
      </dgm:prSet>
      <dgm:spPr/>
      <dgm:t>
        <a:bodyPr/>
        <a:lstStyle/>
        <a:p>
          <a:endParaRPr lang="en-GB"/>
        </a:p>
      </dgm:t>
    </dgm:pt>
    <dgm:pt modelId="{A5157A1D-B02F-4E9B-B39B-C4A3A2B8E50E}" type="pres">
      <dgm:prSet presAssocID="{856DC2D7-B2BE-4567-9FA5-ADC85A2E3583}" presName="dummyMaxCanvas" presStyleCnt="0">
        <dgm:presLayoutVars/>
      </dgm:prSet>
      <dgm:spPr/>
    </dgm:pt>
    <dgm:pt modelId="{C4608C3E-BAD7-4E24-805D-0BB265DCD2D3}" type="pres">
      <dgm:prSet presAssocID="{856DC2D7-B2BE-4567-9FA5-ADC85A2E3583}" presName="ThreeNodes_1" presStyleLbl="node1" presStyleIdx="0" presStyleCnt="3">
        <dgm:presLayoutVars>
          <dgm:bulletEnabled val="1"/>
        </dgm:presLayoutVars>
      </dgm:prSet>
      <dgm:spPr/>
      <dgm:t>
        <a:bodyPr/>
        <a:lstStyle/>
        <a:p>
          <a:endParaRPr lang="en-GB"/>
        </a:p>
      </dgm:t>
    </dgm:pt>
    <dgm:pt modelId="{ADBCCBBD-7757-4AD7-8188-502EDB334CA3}" type="pres">
      <dgm:prSet presAssocID="{856DC2D7-B2BE-4567-9FA5-ADC85A2E3583}" presName="ThreeNodes_2" presStyleLbl="node1" presStyleIdx="1" presStyleCnt="3">
        <dgm:presLayoutVars>
          <dgm:bulletEnabled val="1"/>
        </dgm:presLayoutVars>
      </dgm:prSet>
      <dgm:spPr/>
      <dgm:t>
        <a:bodyPr/>
        <a:lstStyle/>
        <a:p>
          <a:endParaRPr lang="en-GB"/>
        </a:p>
      </dgm:t>
    </dgm:pt>
    <dgm:pt modelId="{CF81CEA6-32F3-475B-8CFB-5B059FD7DD49}" type="pres">
      <dgm:prSet presAssocID="{856DC2D7-B2BE-4567-9FA5-ADC85A2E3583}" presName="ThreeNodes_3" presStyleLbl="node1" presStyleIdx="2" presStyleCnt="3">
        <dgm:presLayoutVars>
          <dgm:bulletEnabled val="1"/>
        </dgm:presLayoutVars>
      </dgm:prSet>
      <dgm:spPr/>
      <dgm:t>
        <a:bodyPr/>
        <a:lstStyle/>
        <a:p>
          <a:endParaRPr lang="en-GB"/>
        </a:p>
      </dgm:t>
    </dgm:pt>
    <dgm:pt modelId="{B6552C33-6B9D-42F6-B870-F6BFE174361D}" type="pres">
      <dgm:prSet presAssocID="{856DC2D7-B2BE-4567-9FA5-ADC85A2E3583}" presName="ThreeConn_1-2" presStyleLbl="fgAccFollowNode1" presStyleIdx="0" presStyleCnt="2">
        <dgm:presLayoutVars>
          <dgm:bulletEnabled val="1"/>
        </dgm:presLayoutVars>
      </dgm:prSet>
      <dgm:spPr/>
      <dgm:t>
        <a:bodyPr/>
        <a:lstStyle/>
        <a:p>
          <a:endParaRPr lang="en-GB"/>
        </a:p>
      </dgm:t>
    </dgm:pt>
    <dgm:pt modelId="{EE71C55D-C25F-4CEE-901E-D438AED1A8CB}" type="pres">
      <dgm:prSet presAssocID="{856DC2D7-B2BE-4567-9FA5-ADC85A2E3583}" presName="ThreeConn_2-3" presStyleLbl="fgAccFollowNode1" presStyleIdx="1" presStyleCnt="2">
        <dgm:presLayoutVars>
          <dgm:bulletEnabled val="1"/>
        </dgm:presLayoutVars>
      </dgm:prSet>
      <dgm:spPr/>
      <dgm:t>
        <a:bodyPr/>
        <a:lstStyle/>
        <a:p>
          <a:endParaRPr lang="en-GB"/>
        </a:p>
      </dgm:t>
    </dgm:pt>
    <dgm:pt modelId="{0AB1C6FF-1471-4A64-B20C-34A29BE5AA1E}" type="pres">
      <dgm:prSet presAssocID="{856DC2D7-B2BE-4567-9FA5-ADC85A2E3583}" presName="ThreeNodes_1_text" presStyleLbl="node1" presStyleIdx="2" presStyleCnt="3">
        <dgm:presLayoutVars>
          <dgm:bulletEnabled val="1"/>
        </dgm:presLayoutVars>
      </dgm:prSet>
      <dgm:spPr/>
      <dgm:t>
        <a:bodyPr/>
        <a:lstStyle/>
        <a:p>
          <a:endParaRPr lang="en-GB"/>
        </a:p>
      </dgm:t>
    </dgm:pt>
    <dgm:pt modelId="{66652342-980F-4102-A65F-3FDC35D9C45C}" type="pres">
      <dgm:prSet presAssocID="{856DC2D7-B2BE-4567-9FA5-ADC85A2E3583}" presName="ThreeNodes_2_text" presStyleLbl="node1" presStyleIdx="2" presStyleCnt="3">
        <dgm:presLayoutVars>
          <dgm:bulletEnabled val="1"/>
        </dgm:presLayoutVars>
      </dgm:prSet>
      <dgm:spPr/>
      <dgm:t>
        <a:bodyPr/>
        <a:lstStyle/>
        <a:p>
          <a:endParaRPr lang="en-GB"/>
        </a:p>
      </dgm:t>
    </dgm:pt>
    <dgm:pt modelId="{338AF39E-96BD-48F2-B5D4-AA435C6951AB}" type="pres">
      <dgm:prSet presAssocID="{856DC2D7-B2BE-4567-9FA5-ADC85A2E3583}" presName="ThreeNodes_3_text" presStyleLbl="node1" presStyleIdx="2" presStyleCnt="3">
        <dgm:presLayoutVars>
          <dgm:bulletEnabled val="1"/>
        </dgm:presLayoutVars>
      </dgm:prSet>
      <dgm:spPr/>
      <dgm:t>
        <a:bodyPr/>
        <a:lstStyle/>
        <a:p>
          <a:endParaRPr lang="en-GB"/>
        </a:p>
      </dgm:t>
    </dgm:pt>
  </dgm:ptLst>
  <dgm:cxnLst>
    <dgm:cxn modelId="{6BD6BB73-7E9D-4ECA-98AE-41260A4B5D29}" type="presOf" srcId="{4FDB04C7-0C5E-45E2-B26C-9B918ED4D65A}" destId="{338AF39E-96BD-48F2-B5D4-AA435C6951AB}" srcOrd="1" destOrd="0" presId="urn:microsoft.com/office/officeart/2005/8/layout/vProcess5"/>
    <dgm:cxn modelId="{3A712784-B399-4D70-ACC1-566BFAE28ECA}" type="presOf" srcId="{4FDB04C7-0C5E-45E2-B26C-9B918ED4D65A}" destId="{CF81CEA6-32F3-475B-8CFB-5B059FD7DD49}" srcOrd="0" destOrd="0" presId="urn:microsoft.com/office/officeart/2005/8/layout/vProcess5"/>
    <dgm:cxn modelId="{C9F8786B-D0C1-4A71-A9F8-807FE5F7FCDF}" srcId="{856DC2D7-B2BE-4567-9FA5-ADC85A2E3583}" destId="{FDA852C3-B5B8-4990-8E5F-00D8F54FC22C}" srcOrd="1" destOrd="0" parTransId="{20B12D1D-ED23-43BD-A614-59E5A0D49550}" sibTransId="{E864EC49-97B5-4AB1-A9CC-063F3583E90D}"/>
    <dgm:cxn modelId="{348C2D13-85AF-4B5A-8DCF-C39CA1013B4F}" srcId="{856DC2D7-B2BE-4567-9FA5-ADC85A2E3583}" destId="{24B6E42E-1D2D-4448-9B45-789992D69769}" srcOrd="0" destOrd="0" parTransId="{AFBF19C1-FFB9-49D9-9E75-77CE6B52A0A4}" sibTransId="{33BC4D22-7F2E-4838-B436-2FF1C6A4F0F4}"/>
    <dgm:cxn modelId="{5EB5E9C6-6EAC-4197-981C-22D2CA76AF08}" srcId="{856DC2D7-B2BE-4567-9FA5-ADC85A2E3583}" destId="{4FDB04C7-0C5E-45E2-B26C-9B918ED4D65A}" srcOrd="2" destOrd="0" parTransId="{7FB5ED08-7FB2-48A8-9FA9-DEA21BB8E641}" sibTransId="{3018A3A4-632F-4C28-98A0-C3898FDC8922}"/>
    <dgm:cxn modelId="{C0F93482-A2CF-42AE-B1D7-53F78E03CADB}" type="presOf" srcId="{33BC4D22-7F2E-4838-B436-2FF1C6A4F0F4}" destId="{B6552C33-6B9D-42F6-B870-F6BFE174361D}" srcOrd="0" destOrd="0" presId="urn:microsoft.com/office/officeart/2005/8/layout/vProcess5"/>
    <dgm:cxn modelId="{AC2C079A-18DF-4763-946F-EE6E7EAFC481}" type="presOf" srcId="{FDA852C3-B5B8-4990-8E5F-00D8F54FC22C}" destId="{ADBCCBBD-7757-4AD7-8188-502EDB334CA3}" srcOrd="0" destOrd="0" presId="urn:microsoft.com/office/officeart/2005/8/layout/vProcess5"/>
    <dgm:cxn modelId="{D9864563-B6C3-414B-949D-E010E91D4490}" type="presOf" srcId="{FDA852C3-B5B8-4990-8E5F-00D8F54FC22C}" destId="{66652342-980F-4102-A65F-3FDC35D9C45C}" srcOrd="1" destOrd="0" presId="urn:microsoft.com/office/officeart/2005/8/layout/vProcess5"/>
    <dgm:cxn modelId="{3F8EF099-A011-4C19-8B79-F28051B75A6F}" type="presOf" srcId="{856DC2D7-B2BE-4567-9FA5-ADC85A2E3583}" destId="{45FBDAE2-E178-494A-8E49-C63C9D3CBED1}" srcOrd="0" destOrd="0" presId="urn:microsoft.com/office/officeart/2005/8/layout/vProcess5"/>
    <dgm:cxn modelId="{1933AFA6-EA6D-425E-AA4B-667BC850AA01}" type="presOf" srcId="{E864EC49-97B5-4AB1-A9CC-063F3583E90D}" destId="{EE71C55D-C25F-4CEE-901E-D438AED1A8CB}" srcOrd="0" destOrd="0" presId="urn:microsoft.com/office/officeart/2005/8/layout/vProcess5"/>
    <dgm:cxn modelId="{39FF2333-998E-4118-8EE1-2C215085A274}" type="presOf" srcId="{24B6E42E-1D2D-4448-9B45-789992D69769}" destId="{0AB1C6FF-1471-4A64-B20C-34A29BE5AA1E}" srcOrd="1" destOrd="0" presId="urn:microsoft.com/office/officeart/2005/8/layout/vProcess5"/>
    <dgm:cxn modelId="{858AF3EB-D76A-4D13-A078-F9ACAFC7E9DB}" type="presOf" srcId="{24B6E42E-1D2D-4448-9B45-789992D69769}" destId="{C4608C3E-BAD7-4E24-805D-0BB265DCD2D3}" srcOrd="0" destOrd="0" presId="urn:microsoft.com/office/officeart/2005/8/layout/vProcess5"/>
    <dgm:cxn modelId="{20495628-C98A-4330-A96B-2D4093BFF847}" type="presParOf" srcId="{45FBDAE2-E178-494A-8E49-C63C9D3CBED1}" destId="{A5157A1D-B02F-4E9B-B39B-C4A3A2B8E50E}" srcOrd="0" destOrd="0" presId="urn:microsoft.com/office/officeart/2005/8/layout/vProcess5"/>
    <dgm:cxn modelId="{EE9EC5E8-E798-4D1B-8C11-AA98988DA560}" type="presParOf" srcId="{45FBDAE2-E178-494A-8E49-C63C9D3CBED1}" destId="{C4608C3E-BAD7-4E24-805D-0BB265DCD2D3}" srcOrd="1" destOrd="0" presId="urn:microsoft.com/office/officeart/2005/8/layout/vProcess5"/>
    <dgm:cxn modelId="{0B389ED8-A2B4-48D5-BCE7-A84F039D02EE}" type="presParOf" srcId="{45FBDAE2-E178-494A-8E49-C63C9D3CBED1}" destId="{ADBCCBBD-7757-4AD7-8188-502EDB334CA3}" srcOrd="2" destOrd="0" presId="urn:microsoft.com/office/officeart/2005/8/layout/vProcess5"/>
    <dgm:cxn modelId="{FF3FA047-FE96-49A2-94F2-B66F08FF5154}" type="presParOf" srcId="{45FBDAE2-E178-494A-8E49-C63C9D3CBED1}" destId="{CF81CEA6-32F3-475B-8CFB-5B059FD7DD49}" srcOrd="3" destOrd="0" presId="urn:microsoft.com/office/officeart/2005/8/layout/vProcess5"/>
    <dgm:cxn modelId="{240E642E-7143-4A53-B11A-50948BAD5F4F}" type="presParOf" srcId="{45FBDAE2-E178-494A-8E49-C63C9D3CBED1}" destId="{B6552C33-6B9D-42F6-B870-F6BFE174361D}" srcOrd="4" destOrd="0" presId="urn:microsoft.com/office/officeart/2005/8/layout/vProcess5"/>
    <dgm:cxn modelId="{491A7A9D-1CCC-4551-BAE6-EC90A7F1EB48}" type="presParOf" srcId="{45FBDAE2-E178-494A-8E49-C63C9D3CBED1}" destId="{EE71C55D-C25F-4CEE-901E-D438AED1A8CB}" srcOrd="5" destOrd="0" presId="urn:microsoft.com/office/officeart/2005/8/layout/vProcess5"/>
    <dgm:cxn modelId="{BB48FFCE-5609-417C-95DE-A9A5B6B50B93}" type="presParOf" srcId="{45FBDAE2-E178-494A-8E49-C63C9D3CBED1}" destId="{0AB1C6FF-1471-4A64-B20C-34A29BE5AA1E}" srcOrd="6" destOrd="0" presId="urn:microsoft.com/office/officeart/2005/8/layout/vProcess5"/>
    <dgm:cxn modelId="{851CB5B3-D48C-41A3-9616-DD4F04AACD69}" type="presParOf" srcId="{45FBDAE2-E178-494A-8E49-C63C9D3CBED1}" destId="{66652342-980F-4102-A65F-3FDC35D9C45C}" srcOrd="7" destOrd="0" presId="urn:microsoft.com/office/officeart/2005/8/layout/vProcess5"/>
    <dgm:cxn modelId="{2249AE5B-0A4A-4704-89B2-73A082F25816}" type="presParOf" srcId="{45FBDAE2-E178-494A-8E49-C63C9D3CBED1}" destId="{338AF39E-96BD-48F2-B5D4-AA435C6951A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962A0E-F3F0-4997-9844-09B15C14CEE9}"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GB"/>
        </a:p>
      </dgm:t>
    </dgm:pt>
    <dgm:pt modelId="{67DE1AD3-3A30-42BB-B1B2-D080E18F9C05}">
      <dgm:prSet phldrT="[Text]"/>
      <dgm:spPr/>
      <dgm:t>
        <a:bodyPr/>
        <a:lstStyle/>
        <a:p>
          <a:r>
            <a:rPr lang="en-GB" b="1" dirty="0" smtClean="0">
              <a:effectLst/>
              <a:latin typeface="Times New Roman"/>
              <a:ea typeface="SimSun"/>
              <a:cs typeface="Times New Roman"/>
            </a:rPr>
            <a:t>The development of collaborative innovation framework with focus on i2i supply chain management model in FM service delivery for public office buildings in Malaysia </a:t>
          </a:r>
          <a:endParaRPr lang="en-GB" dirty="0"/>
        </a:p>
      </dgm:t>
    </dgm:pt>
    <dgm:pt modelId="{C879469F-5920-4775-AF27-10DB31B960C8}" type="parTrans" cxnId="{0FE1C3D5-EE7B-4C3B-8212-C5528595A6DB}">
      <dgm:prSet/>
      <dgm:spPr/>
      <dgm:t>
        <a:bodyPr/>
        <a:lstStyle/>
        <a:p>
          <a:endParaRPr lang="en-GB"/>
        </a:p>
      </dgm:t>
    </dgm:pt>
    <dgm:pt modelId="{ED1114D7-FAB0-405B-A37E-B1BC4B083557}" type="sibTrans" cxnId="{0FE1C3D5-EE7B-4C3B-8212-C5528595A6DB}">
      <dgm:prSet/>
      <dgm:spPr/>
      <dgm:t>
        <a:bodyPr/>
        <a:lstStyle/>
        <a:p>
          <a:endParaRPr lang="en-GB"/>
        </a:p>
      </dgm:t>
    </dgm:pt>
    <dgm:pt modelId="{ED167935-40B8-4557-B91B-81BCBD8BE4EC}">
      <dgm:prSet phldrT="[Text]" custT="1"/>
      <dgm:spPr/>
      <dgm:t>
        <a:bodyPr/>
        <a:lstStyle/>
        <a:p>
          <a:r>
            <a:rPr lang="en-GB" sz="2000" dirty="0" smtClean="0">
              <a:effectLst/>
              <a:latin typeface="Times New Roman"/>
              <a:ea typeface="SimSun"/>
              <a:cs typeface="Times New Roman"/>
            </a:rPr>
            <a:t>To identify FM definition that suits the Malaysian FM market.</a:t>
          </a:r>
          <a:endParaRPr lang="en-GB" sz="2000" dirty="0"/>
        </a:p>
      </dgm:t>
    </dgm:pt>
    <dgm:pt modelId="{16808000-F2AB-4734-9A76-7E6402E3C311}" type="parTrans" cxnId="{F7F6199B-55E8-4ADC-B772-97A180D4C28E}">
      <dgm:prSet/>
      <dgm:spPr/>
      <dgm:t>
        <a:bodyPr/>
        <a:lstStyle/>
        <a:p>
          <a:endParaRPr lang="en-GB"/>
        </a:p>
      </dgm:t>
    </dgm:pt>
    <dgm:pt modelId="{67D0C440-9A91-47B1-B032-0396E1DC787A}" type="sibTrans" cxnId="{F7F6199B-55E8-4ADC-B772-97A180D4C28E}">
      <dgm:prSet/>
      <dgm:spPr/>
      <dgm:t>
        <a:bodyPr/>
        <a:lstStyle/>
        <a:p>
          <a:endParaRPr lang="en-GB"/>
        </a:p>
      </dgm:t>
    </dgm:pt>
    <dgm:pt modelId="{0EA136F8-C4AD-4E74-9D32-5D0BC4C566EF}">
      <dgm:prSet phldrT="[Text]" custT="1"/>
      <dgm:spPr/>
      <dgm:t>
        <a:bodyPr/>
        <a:lstStyle/>
        <a:p>
          <a:r>
            <a:rPr lang="en-GB" sz="2000" dirty="0" smtClean="0">
              <a:effectLst/>
              <a:latin typeface="Times New Roman"/>
              <a:ea typeface="SimSun"/>
              <a:cs typeface="Times New Roman"/>
            </a:rPr>
            <a:t>To explore the context of generic innovation management in the Malaysian FM market.</a:t>
          </a:r>
          <a:endParaRPr lang="en-GB" sz="2000" dirty="0"/>
        </a:p>
      </dgm:t>
    </dgm:pt>
    <dgm:pt modelId="{57B6598A-D301-46A8-BEF7-14F166D97000}" type="parTrans" cxnId="{F5355DDD-5607-49EB-9F21-55A2FCBD525D}">
      <dgm:prSet/>
      <dgm:spPr/>
      <dgm:t>
        <a:bodyPr/>
        <a:lstStyle/>
        <a:p>
          <a:endParaRPr lang="en-GB"/>
        </a:p>
      </dgm:t>
    </dgm:pt>
    <dgm:pt modelId="{10C3F962-38C7-457A-8D11-098E21EFC4F1}" type="sibTrans" cxnId="{F5355DDD-5607-49EB-9F21-55A2FCBD525D}">
      <dgm:prSet/>
      <dgm:spPr/>
      <dgm:t>
        <a:bodyPr/>
        <a:lstStyle/>
        <a:p>
          <a:endParaRPr lang="en-GB"/>
        </a:p>
      </dgm:t>
    </dgm:pt>
    <dgm:pt modelId="{A1D5F335-58ED-4B8A-9A1B-516E6C079F20}">
      <dgm:prSet phldrT="[Text]" custT="1"/>
      <dgm:spPr/>
      <dgm:t>
        <a:bodyPr/>
        <a:lstStyle/>
        <a:p>
          <a:endParaRPr lang="en-GB" sz="2000" dirty="0" smtClean="0">
            <a:effectLst/>
            <a:latin typeface="Times New Roman"/>
            <a:ea typeface="SimSun"/>
            <a:cs typeface="Times New Roman"/>
          </a:endParaRPr>
        </a:p>
        <a:p>
          <a:r>
            <a:rPr lang="en-GB" sz="1800" dirty="0" smtClean="0">
              <a:effectLst/>
              <a:latin typeface="Times New Roman"/>
              <a:ea typeface="SimSun"/>
              <a:cs typeface="Times New Roman"/>
            </a:rPr>
            <a:t>To critically review, understand, test and validate the concept of collaborative innovation focussing on the i2i supply chain management and adapting them in the delivery of FM services for public office buildings in Malaysia.</a:t>
          </a:r>
          <a:endParaRPr lang="en-GB" sz="1800" dirty="0" smtClean="0">
            <a:effectLst/>
            <a:latin typeface="Times New Roman"/>
            <a:ea typeface="Calibri"/>
            <a:cs typeface="Times New Roman"/>
          </a:endParaRPr>
        </a:p>
        <a:p>
          <a:endParaRPr lang="en-GB" sz="1800" dirty="0"/>
        </a:p>
      </dgm:t>
    </dgm:pt>
    <dgm:pt modelId="{912ADEA2-BEA8-417C-993D-8E1A9351B0C4}" type="parTrans" cxnId="{A910D882-D4E0-4F01-8114-8D46CF7B96D6}">
      <dgm:prSet/>
      <dgm:spPr/>
      <dgm:t>
        <a:bodyPr/>
        <a:lstStyle/>
        <a:p>
          <a:endParaRPr lang="en-GB"/>
        </a:p>
      </dgm:t>
    </dgm:pt>
    <dgm:pt modelId="{76ECAC28-2A90-4BD4-98E2-D9DE0E058DC4}" type="sibTrans" cxnId="{A910D882-D4E0-4F01-8114-8D46CF7B96D6}">
      <dgm:prSet/>
      <dgm:spPr/>
      <dgm:t>
        <a:bodyPr/>
        <a:lstStyle/>
        <a:p>
          <a:endParaRPr lang="en-GB"/>
        </a:p>
      </dgm:t>
    </dgm:pt>
    <dgm:pt modelId="{17F431C9-DC48-4438-99D5-CDAE6C36F737}" type="pres">
      <dgm:prSet presAssocID="{D4962A0E-F3F0-4997-9844-09B15C14CEE9}" presName="layout" presStyleCnt="0">
        <dgm:presLayoutVars>
          <dgm:chMax/>
          <dgm:chPref/>
          <dgm:dir/>
          <dgm:animOne val="branch"/>
          <dgm:animLvl val="lvl"/>
          <dgm:resizeHandles/>
        </dgm:presLayoutVars>
      </dgm:prSet>
      <dgm:spPr/>
      <dgm:t>
        <a:bodyPr/>
        <a:lstStyle/>
        <a:p>
          <a:endParaRPr lang="en-GB"/>
        </a:p>
      </dgm:t>
    </dgm:pt>
    <dgm:pt modelId="{3A9F6472-3889-4B18-B01E-B5266248B128}" type="pres">
      <dgm:prSet presAssocID="{67DE1AD3-3A30-42BB-B1B2-D080E18F9C05}" presName="root" presStyleCnt="0">
        <dgm:presLayoutVars>
          <dgm:chMax/>
          <dgm:chPref val="4"/>
        </dgm:presLayoutVars>
      </dgm:prSet>
      <dgm:spPr/>
    </dgm:pt>
    <dgm:pt modelId="{472277ED-5E0D-487C-9773-C6FA3D53B070}" type="pres">
      <dgm:prSet presAssocID="{67DE1AD3-3A30-42BB-B1B2-D080E18F9C05}" presName="rootComposite" presStyleCnt="0">
        <dgm:presLayoutVars/>
      </dgm:prSet>
      <dgm:spPr/>
    </dgm:pt>
    <dgm:pt modelId="{00EE58E8-FA1C-4223-830F-55784BFB981A}" type="pres">
      <dgm:prSet presAssocID="{67DE1AD3-3A30-42BB-B1B2-D080E18F9C05}" presName="rootText" presStyleLbl="node0" presStyleIdx="0" presStyleCnt="1">
        <dgm:presLayoutVars>
          <dgm:chMax/>
          <dgm:chPref val="4"/>
        </dgm:presLayoutVars>
      </dgm:prSet>
      <dgm:spPr/>
      <dgm:t>
        <a:bodyPr/>
        <a:lstStyle/>
        <a:p>
          <a:endParaRPr lang="en-GB"/>
        </a:p>
      </dgm:t>
    </dgm:pt>
    <dgm:pt modelId="{3E4E4A13-0241-47A9-A502-D475E7090036}" type="pres">
      <dgm:prSet presAssocID="{67DE1AD3-3A30-42BB-B1B2-D080E18F9C05}" presName="childShape" presStyleCnt="0">
        <dgm:presLayoutVars>
          <dgm:chMax val="0"/>
          <dgm:chPref val="0"/>
        </dgm:presLayoutVars>
      </dgm:prSet>
      <dgm:spPr/>
    </dgm:pt>
    <dgm:pt modelId="{937A164E-2A2C-4131-A277-95AA5326D0DC}" type="pres">
      <dgm:prSet presAssocID="{ED167935-40B8-4557-B91B-81BCBD8BE4EC}" presName="childComposite" presStyleCnt="0">
        <dgm:presLayoutVars>
          <dgm:chMax val="0"/>
          <dgm:chPref val="0"/>
        </dgm:presLayoutVars>
      </dgm:prSet>
      <dgm:spPr/>
    </dgm:pt>
    <dgm:pt modelId="{40DD4FB0-2317-4C93-B0B1-3D9FD9AA9D6D}" type="pres">
      <dgm:prSet presAssocID="{ED167935-40B8-4557-B91B-81BCBD8BE4EC}" presName="Image" presStyleLbl="node1" presStyleIdx="0" presStyleCnt="3"/>
      <dgm:spPr>
        <a:blipFill>
          <a:blip xmlns:r="http://schemas.openxmlformats.org/officeDocument/2006/relationships" r:embed="rId1"/>
          <a:srcRect/>
          <a:stretch>
            <a:fillRect l="-25000" r="-25000"/>
          </a:stretch>
        </a:blipFill>
      </dgm:spPr>
    </dgm:pt>
    <dgm:pt modelId="{932C2FE9-0C50-428A-B1A6-77F9C87BCAD1}" type="pres">
      <dgm:prSet presAssocID="{ED167935-40B8-4557-B91B-81BCBD8BE4EC}" presName="childText" presStyleLbl="lnNode1" presStyleIdx="0" presStyleCnt="3">
        <dgm:presLayoutVars>
          <dgm:chMax val="0"/>
          <dgm:chPref val="0"/>
          <dgm:bulletEnabled val="1"/>
        </dgm:presLayoutVars>
      </dgm:prSet>
      <dgm:spPr/>
      <dgm:t>
        <a:bodyPr/>
        <a:lstStyle/>
        <a:p>
          <a:endParaRPr lang="en-GB"/>
        </a:p>
      </dgm:t>
    </dgm:pt>
    <dgm:pt modelId="{8B6F0B0B-AF03-4570-BBEC-444E83727C98}" type="pres">
      <dgm:prSet presAssocID="{0EA136F8-C4AD-4E74-9D32-5D0BC4C566EF}" presName="childComposite" presStyleCnt="0">
        <dgm:presLayoutVars>
          <dgm:chMax val="0"/>
          <dgm:chPref val="0"/>
        </dgm:presLayoutVars>
      </dgm:prSet>
      <dgm:spPr/>
    </dgm:pt>
    <dgm:pt modelId="{643DDE74-0605-4B85-90A3-99AEB9798446}" type="pres">
      <dgm:prSet presAssocID="{0EA136F8-C4AD-4E74-9D32-5D0BC4C566EF}" presName="Image" presStyleLbl="node1" presStyleIdx="1" presStyleCnt="3"/>
      <dgm:spPr>
        <a:blipFill>
          <a:blip xmlns:r="http://schemas.openxmlformats.org/officeDocument/2006/relationships" r:embed="rId2"/>
          <a:srcRect/>
          <a:stretch>
            <a:fillRect/>
          </a:stretch>
        </a:blipFill>
      </dgm:spPr>
    </dgm:pt>
    <dgm:pt modelId="{FD8A65F3-F675-4787-A6F4-FD7915749AD7}" type="pres">
      <dgm:prSet presAssocID="{0EA136F8-C4AD-4E74-9D32-5D0BC4C566EF}" presName="childText" presStyleLbl="lnNode1" presStyleIdx="1" presStyleCnt="3">
        <dgm:presLayoutVars>
          <dgm:chMax val="0"/>
          <dgm:chPref val="0"/>
          <dgm:bulletEnabled val="1"/>
        </dgm:presLayoutVars>
      </dgm:prSet>
      <dgm:spPr/>
      <dgm:t>
        <a:bodyPr/>
        <a:lstStyle/>
        <a:p>
          <a:endParaRPr lang="en-GB"/>
        </a:p>
      </dgm:t>
    </dgm:pt>
    <dgm:pt modelId="{DE16894D-224D-417D-8C69-DEC95CAC98BD}" type="pres">
      <dgm:prSet presAssocID="{A1D5F335-58ED-4B8A-9A1B-516E6C079F20}" presName="childComposite" presStyleCnt="0">
        <dgm:presLayoutVars>
          <dgm:chMax val="0"/>
          <dgm:chPref val="0"/>
        </dgm:presLayoutVars>
      </dgm:prSet>
      <dgm:spPr/>
    </dgm:pt>
    <dgm:pt modelId="{0F05158C-A510-4EA7-80E6-5740432D91B4}" type="pres">
      <dgm:prSet presAssocID="{A1D5F335-58ED-4B8A-9A1B-516E6C079F20}" presName="Image" presStyleLbl="node1" presStyleIdx="2" presStyleCnt="3"/>
      <dgm:spPr>
        <a:blipFill>
          <a:blip xmlns:r="http://schemas.openxmlformats.org/officeDocument/2006/relationships" r:embed="rId3"/>
          <a:srcRect/>
          <a:stretch>
            <a:fillRect l="-25000" r="-25000"/>
          </a:stretch>
        </a:blipFill>
      </dgm:spPr>
    </dgm:pt>
    <dgm:pt modelId="{6D9BDFD5-80CA-495B-9E45-00020EC3B39F}" type="pres">
      <dgm:prSet presAssocID="{A1D5F335-58ED-4B8A-9A1B-516E6C079F20}" presName="childText" presStyleLbl="lnNode1" presStyleIdx="2" presStyleCnt="3">
        <dgm:presLayoutVars>
          <dgm:chMax val="0"/>
          <dgm:chPref val="0"/>
          <dgm:bulletEnabled val="1"/>
        </dgm:presLayoutVars>
      </dgm:prSet>
      <dgm:spPr/>
      <dgm:t>
        <a:bodyPr/>
        <a:lstStyle/>
        <a:p>
          <a:endParaRPr lang="en-GB"/>
        </a:p>
      </dgm:t>
    </dgm:pt>
  </dgm:ptLst>
  <dgm:cxnLst>
    <dgm:cxn modelId="{0FE1C3D5-EE7B-4C3B-8212-C5528595A6DB}" srcId="{D4962A0E-F3F0-4997-9844-09B15C14CEE9}" destId="{67DE1AD3-3A30-42BB-B1B2-D080E18F9C05}" srcOrd="0" destOrd="0" parTransId="{C879469F-5920-4775-AF27-10DB31B960C8}" sibTransId="{ED1114D7-FAB0-405B-A37E-B1BC4B083557}"/>
    <dgm:cxn modelId="{A910D882-D4E0-4F01-8114-8D46CF7B96D6}" srcId="{67DE1AD3-3A30-42BB-B1B2-D080E18F9C05}" destId="{A1D5F335-58ED-4B8A-9A1B-516E6C079F20}" srcOrd="2" destOrd="0" parTransId="{912ADEA2-BEA8-417C-993D-8E1A9351B0C4}" sibTransId="{76ECAC28-2A90-4BD4-98E2-D9DE0E058DC4}"/>
    <dgm:cxn modelId="{00DF1CF4-03B7-40B1-9B04-F7E1535FB535}" type="presOf" srcId="{ED167935-40B8-4557-B91B-81BCBD8BE4EC}" destId="{932C2FE9-0C50-428A-B1A6-77F9C87BCAD1}" srcOrd="0" destOrd="0" presId="urn:microsoft.com/office/officeart/2008/layout/PictureAccentList"/>
    <dgm:cxn modelId="{F5355DDD-5607-49EB-9F21-55A2FCBD525D}" srcId="{67DE1AD3-3A30-42BB-B1B2-D080E18F9C05}" destId="{0EA136F8-C4AD-4E74-9D32-5D0BC4C566EF}" srcOrd="1" destOrd="0" parTransId="{57B6598A-D301-46A8-BEF7-14F166D97000}" sibTransId="{10C3F962-38C7-457A-8D11-098E21EFC4F1}"/>
    <dgm:cxn modelId="{330745E4-48BB-4204-AC75-303ED0F3CA99}" type="presOf" srcId="{D4962A0E-F3F0-4997-9844-09B15C14CEE9}" destId="{17F431C9-DC48-4438-99D5-CDAE6C36F737}" srcOrd="0" destOrd="0" presId="urn:microsoft.com/office/officeart/2008/layout/PictureAccentList"/>
    <dgm:cxn modelId="{F7F6199B-55E8-4ADC-B772-97A180D4C28E}" srcId="{67DE1AD3-3A30-42BB-B1B2-D080E18F9C05}" destId="{ED167935-40B8-4557-B91B-81BCBD8BE4EC}" srcOrd="0" destOrd="0" parTransId="{16808000-F2AB-4734-9A76-7E6402E3C311}" sibTransId="{67D0C440-9A91-47B1-B032-0396E1DC787A}"/>
    <dgm:cxn modelId="{56E66FE9-6074-4B52-B478-66A6BF45B637}" type="presOf" srcId="{67DE1AD3-3A30-42BB-B1B2-D080E18F9C05}" destId="{00EE58E8-FA1C-4223-830F-55784BFB981A}" srcOrd="0" destOrd="0" presId="urn:microsoft.com/office/officeart/2008/layout/PictureAccentList"/>
    <dgm:cxn modelId="{A840C25E-C5EF-4116-BF4B-F8AD82606A05}" type="presOf" srcId="{A1D5F335-58ED-4B8A-9A1B-516E6C079F20}" destId="{6D9BDFD5-80CA-495B-9E45-00020EC3B39F}" srcOrd="0" destOrd="0" presId="urn:microsoft.com/office/officeart/2008/layout/PictureAccentList"/>
    <dgm:cxn modelId="{8670EF43-9787-42B5-8AFD-94BA5B852491}" type="presOf" srcId="{0EA136F8-C4AD-4E74-9D32-5D0BC4C566EF}" destId="{FD8A65F3-F675-4787-A6F4-FD7915749AD7}" srcOrd="0" destOrd="0" presId="urn:microsoft.com/office/officeart/2008/layout/PictureAccentList"/>
    <dgm:cxn modelId="{C8BD48D4-00F2-4B8F-8D66-5817BBA6AC07}" type="presParOf" srcId="{17F431C9-DC48-4438-99D5-CDAE6C36F737}" destId="{3A9F6472-3889-4B18-B01E-B5266248B128}" srcOrd="0" destOrd="0" presId="urn:microsoft.com/office/officeart/2008/layout/PictureAccentList"/>
    <dgm:cxn modelId="{2142830D-85BD-4DAE-B806-6FD54F146D26}" type="presParOf" srcId="{3A9F6472-3889-4B18-B01E-B5266248B128}" destId="{472277ED-5E0D-487C-9773-C6FA3D53B070}" srcOrd="0" destOrd="0" presId="urn:microsoft.com/office/officeart/2008/layout/PictureAccentList"/>
    <dgm:cxn modelId="{0E037613-36E1-4EE2-B086-174EA305389B}" type="presParOf" srcId="{472277ED-5E0D-487C-9773-C6FA3D53B070}" destId="{00EE58E8-FA1C-4223-830F-55784BFB981A}" srcOrd="0" destOrd="0" presId="urn:microsoft.com/office/officeart/2008/layout/PictureAccentList"/>
    <dgm:cxn modelId="{DAF3732B-7554-4A2D-A33B-7541BA4095EE}" type="presParOf" srcId="{3A9F6472-3889-4B18-B01E-B5266248B128}" destId="{3E4E4A13-0241-47A9-A502-D475E7090036}" srcOrd="1" destOrd="0" presId="urn:microsoft.com/office/officeart/2008/layout/PictureAccentList"/>
    <dgm:cxn modelId="{6820FE7C-D493-421D-9192-69DA23912C43}" type="presParOf" srcId="{3E4E4A13-0241-47A9-A502-D475E7090036}" destId="{937A164E-2A2C-4131-A277-95AA5326D0DC}" srcOrd="0" destOrd="0" presId="urn:microsoft.com/office/officeart/2008/layout/PictureAccentList"/>
    <dgm:cxn modelId="{D182BA40-F2EA-4B97-8CAD-060E5A54841F}" type="presParOf" srcId="{937A164E-2A2C-4131-A277-95AA5326D0DC}" destId="{40DD4FB0-2317-4C93-B0B1-3D9FD9AA9D6D}" srcOrd="0" destOrd="0" presId="urn:microsoft.com/office/officeart/2008/layout/PictureAccentList"/>
    <dgm:cxn modelId="{16241396-1B07-4376-89BC-BEC06CE39B06}" type="presParOf" srcId="{937A164E-2A2C-4131-A277-95AA5326D0DC}" destId="{932C2FE9-0C50-428A-B1A6-77F9C87BCAD1}" srcOrd="1" destOrd="0" presId="urn:microsoft.com/office/officeart/2008/layout/PictureAccentList"/>
    <dgm:cxn modelId="{23CC6844-CD93-48D4-A170-825975F4E37A}" type="presParOf" srcId="{3E4E4A13-0241-47A9-A502-D475E7090036}" destId="{8B6F0B0B-AF03-4570-BBEC-444E83727C98}" srcOrd="1" destOrd="0" presId="urn:microsoft.com/office/officeart/2008/layout/PictureAccentList"/>
    <dgm:cxn modelId="{DBF77574-F0B0-4277-8256-54D560B9842D}" type="presParOf" srcId="{8B6F0B0B-AF03-4570-BBEC-444E83727C98}" destId="{643DDE74-0605-4B85-90A3-99AEB9798446}" srcOrd="0" destOrd="0" presId="urn:microsoft.com/office/officeart/2008/layout/PictureAccentList"/>
    <dgm:cxn modelId="{B279B71F-EB81-4130-B4BB-132E989A154F}" type="presParOf" srcId="{8B6F0B0B-AF03-4570-BBEC-444E83727C98}" destId="{FD8A65F3-F675-4787-A6F4-FD7915749AD7}" srcOrd="1" destOrd="0" presId="urn:microsoft.com/office/officeart/2008/layout/PictureAccentList"/>
    <dgm:cxn modelId="{E2FE0138-42A7-499F-A035-019B173D9CFA}" type="presParOf" srcId="{3E4E4A13-0241-47A9-A502-D475E7090036}" destId="{DE16894D-224D-417D-8C69-DEC95CAC98BD}" srcOrd="2" destOrd="0" presId="urn:microsoft.com/office/officeart/2008/layout/PictureAccentList"/>
    <dgm:cxn modelId="{C25C9AF6-E3B7-4CD5-B2BB-8396CF695913}" type="presParOf" srcId="{DE16894D-224D-417D-8C69-DEC95CAC98BD}" destId="{0F05158C-A510-4EA7-80E6-5740432D91B4}" srcOrd="0" destOrd="0" presId="urn:microsoft.com/office/officeart/2008/layout/PictureAccentList"/>
    <dgm:cxn modelId="{CC8133AB-276A-4081-A6BF-5D471BD62529}" type="presParOf" srcId="{DE16894D-224D-417D-8C69-DEC95CAC98BD}" destId="{6D9BDFD5-80CA-495B-9E45-00020EC3B39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C6926A-542E-4374-BE0C-4E2BD4393A02}" type="doc">
      <dgm:prSet loTypeId="urn:microsoft.com/office/officeart/2009/layout/CircleArrowProcess" loCatId="process" qsTypeId="urn:microsoft.com/office/officeart/2005/8/quickstyle/3d2" qsCatId="3D" csTypeId="urn:microsoft.com/office/officeart/2005/8/colors/colorful5" csCatId="colorful" phldr="1"/>
      <dgm:spPr/>
      <dgm:t>
        <a:bodyPr/>
        <a:lstStyle/>
        <a:p>
          <a:endParaRPr lang="en-US"/>
        </a:p>
      </dgm:t>
    </dgm:pt>
    <dgm:pt modelId="{9458C3C3-0CDA-4069-88AA-6CA67E284C0E}">
      <dgm:prSet phldrT="[Text]"/>
      <dgm:spPr>
        <a:xfrm>
          <a:off x="1757974" y="461275"/>
          <a:ext cx="711079" cy="355502"/>
        </a:xfrm>
        <a:prstGeom prst="rect">
          <a:avLst/>
        </a:prstGeom>
        <a:noFill/>
        <a:ln>
          <a:noFill/>
        </a:ln>
        <a:effectLst/>
      </dgm:spPr>
      <dgm:t>
        <a:bodyPr/>
        <a:lstStyle/>
        <a:p>
          <a:pPr algn="ctr"/>
          <a:r>
            <a:rPr lang="en-US" dirty="0">
              <a:solidFill>
                <a:sysClr val="windowText" lastClr="000000">
                  <a:hueOff val="0"/>
                  <a:satOff val="0"/>
                  <a:lumOff val="0"/>
                  <a:alphaOff val="0"/>
                </a:sysClr>
              </a:solidFill>
              <a:latin typeface="Calibri"/>
              <a:ea typeface="+mn-ea"/>
              <a:cs typeface="+mn-cs"/>
            </a:rPr>
            <a:t>Stage 1</a:t>
          </a:r>
        </a:p>
      </dgm:t>
    </dgm:pt>
    <dgm:pt modelId="{410AF480-E2F5-44C2-A016-48C97F6ED0BD}" type="parTrans" cxnId="{8548DBAA-960C-4F5E-AFCF-9FF9BBFF7D5D}">
      <dgm:prSet/>
      <dgm:spPr/>
      <dgm:t>
        <a:bodyPr/>
        <a:lstStyle/>
        <a:p>
          <a:endParaRPr lang="en-US"/>
        </a:p>
      </dgm:t>
    </dgm:pt>
    <dgm:pt modelId="{162C8F72-1639-4F74-AB1E-A8759C8CC5A3}" type="sibTrans" cxnId="{8548DBAA-960C-4F5E-AFCF-9FF9BBFF7D5D}">
      <dgm:prSet/>
      <dgm:spPr/>
      <dgm:t>
        <a:bodyPr/>
        <a:lstStyle/>
        <a:p>
          <a:endParaRPr lang="en-US"/>
        </a:p>
      </dgm:t>
    </dgm:pt>
    <dgm:pt modelId="{78346A85-835E-411B-BD2F-29E50711CC3F}">
      <dgm:prSet phldrT="[Text]" custT="1"/>
      <dgm:spPr>
        <a:xfrm>
          <a:off x="2747454" y="372279"/>
          <a:ext cx="2354362" cy="506895"/>
        </a:xfrm>
        <a:prstGeom prst="rect">
          <a:avLst/>
        </a:prstGeom>
        <a:noFill/>
        <a:ln>
          <a:noFill/>
        </a:ln>
        <a:effectLst/>
      </dgm:spPr>
      <dgm:t>
        <a:bodyPr/>
        <a:lstStyle/>
        <a:p>
          <a:r>
            <a:rPr lang="en-GB" sz="1400" b="1" i="1" dirty="0">
              <a:solidFill>
                <a:sysClr val="windowText" lastClr="000000">
                  <a:hueOff val="0"/>
                  <a:satOff val="0"/>
                  <a:lumOff val="0"/>
                  <a:alphaOff val="0"/>
                </a:sysClr>
              </a:solidFill>
              <a:latin typeface="Calibri"/>
              <a:ea typeface="+mn-ea"/>
              <a:cs typeface="+mn-cs"/>
            </a:rPr>
            <a:t>Defining FM in the Malaysian perspective</a:t>
          </a:r>
          <a:endParaRPr lang="en-US" sz="1400" b="1" dirty="0">
            <a:solidFill>
              <a:sysClr val="windowText" lastClr="000000">
                <a:hueOff val="0"/>
                <a:satOff val="0"/>
                <a:lumOff val="0"/>
                <a:alphaOff val="0"/>
              </a:sysClr>
            </a:solidFill>
            <a:latin typeface="Calibri"/>
            <a:ea typeface="+mn-ea"/>
            <a:cs typeface="+mn-cs"/>
          </a:endParaRPr>
        </a:p>
      </dgm:t>
    </dgm:pt>
    <dgm:pt modelId="{4CCF24A6-D786-4771-8D3A-494A97DC6ADA}" type="parTrans" cxnId="{13E88F6C-2903-45BD-A53E-90214D589BDB}">
      <dgm:prSet/>
      <dgm:spPr/>
      <dgm:t>
        <a:bodyPr/>
        <a:lstStyle/>
        <a:p>
          <a:endParaRPr lang="en-US"/>
        </a:p>
      </dgm:t>
    </dgm:pt>
    <dgm:pt modelId="{DEAB334D-5B62-4E61-A5DF-CC5CFEEC5C60}" type="sibTrans" cxnId="{13E88F6C-2903-45BD-A53E-90214D589BDB}">
      <dgm:prSet/>
      <dgm:spPr/>
      <dgm:t>
        <a:bodyPr/>
        <a:lstStyle/>
        <a:p>
          <a:endParaRPr lang="en-US"/>
        </a:p>
      </dgm:t>
    </dgm:pt>
    <dgm:pt modelId="{CE6EA391-E815-4B12-950C-445F4CA5D59A}">
      <dgm:prSet phldrT="[Text]" custT="1"/>
      <dgm:spPr>
        <a:xfrm>
          <a:off x="2747454" y="372279"/>
          <a:ext cx="2354362" cy="506895"/>
        </a:xfrm>
        <a:prstGeom prst="rect">
          <a:avLst/>
        </a:prstGeom>
        <a:noFill/>
        <a:ln>
          <a:noFill/>
        </a:ln>
        <a:effectLst/>
      </dgm:spPr>
      <dgm:t>
        <a:bodyPr/>
        <a:lstStyle/>
        <a:p>
          <a:r>
            <a:rPr lang="en-US" sz="1400" dirty="0">
              <a:solidFill>
                <a:sysClr val="windowText" lastClr="000000">
                  <a:hueOff val="0"/>
                  <a:satOff val="0"/>
                  <a:lumOff val="0"/>
                  <a:alphaOff val="0"/>
                </a:sysClr>
              </a:solidFill>
              <a:latin typeface="Calibri"/>
              <a:ea typeface="+mn-ea"/>
              <a:cs typeface="+mn-cs"/>
            </a:rPr>
            <a:t>Methodology - Qualitative/Quantitative</a:t>
          </a:r>
        </a:p>
      </dgm:t>
    </dgm:pt>
    <dgm:pt modelId="{D7265B97-3BDD-43FD-886F-1CD95021DE27}" type="parTrans" cxnId="{1EDA8EE2-9480-4FBB-92A9-AB095D7CBB22}">
      <dgm:prSet/>
      <dgm:spPr/>
      <dgm:t>
        <a:bodyPr/>
        <a:lstStyle/>
        <a:p>
          <a:endParaRPr lang="en-US"/>
        </a:p>
      </dgm:t>
    </dgm:pt>
    <dgm:pt modelId="{B294C48C-DA4C-4887-8ABD-5EE66CF81FC8}" type="sibTrans" cxnId="{1EDA8EE2-9480-4FBB-92A9-AB095D7CBB22}">
      <dgm:prSet/>
      <dgm:spPr/>
      <dgm:t>
        <a:bodyPr/>
        <a:lstStyle/>
        <a:p>
          <a:endParaRPr lang="en-US"/>
        </a:p>
      </dgm:t>
    </dgm:pt>
    <dgm:pt modelId="{DB74BB4F-EE7D-47A4-BB85-8F9009A913A7}">
      <dgm:prSet phldrT="[Text]"/>
      <dgm:spPr>
        <a:xfrm>
          <a:off x="1402554" y="1194922"/>
          <a:ext cx="711079" cy="355502"/>
        </a:xfrm>
        <a:prstGeom prst="rect">
          <a:avLst/>
        </a:prstGeom>
        <a:noFill/>
        <a:ln>
          <a:noFill/>
        </a:ln>
        <a:effectLst/>
      </dgm:spPr>
      <dgm:t>
        <a:bodyPr/>
        <a:lstStyle/>
        <a:p>
          <a:r>
            <a:rPr lang="en-US">
              <a:solidFill>
                <a:sysClr val="windowText" lastClr="000000">
                  <a:hueOff val="0"/>
                  <a:satOff val="0"/>
                  <a:lumOff val="0"/>
                  <a:alphaOff val="0"/>
                </a:sysClr>
              </a:solidFill>
              <a:latin typeface="Calibri"/>
              <a:ea typeface="+mn-ea"/>
              <a:cs typeface="+mn-cs"/>
            </a:rPr>
            <a:t>Stage 2</a:t>
          </a:r>
        </a:p>
      </dgm:t>
    </dgm:pt>
    <dgm:pt modelId="{015B24ED-2299-4BE7-BB40-3BD8C777EAEE}" type="parTrans" cxnId="{CC3AB762-507C-4060-BC24-2CACBCF58FC0}">
      <dgm:prSet/>
      <dgm:spPr/>
      <dgm:t>
        <a:bodyPr/>
        <a:lstStyle/>
        <a:p>
          <a:endParaRPr lang="en-US"/>
        </a:p>
      </dgm:t>
    </dgm:pt>
    <dgm:pt modelId="{B2E8AC17-344F-468B-9296-A5D409FFDB56}" type="sibTrans" cxnId="{CC3AB762-507C-4060-BC24-2CACBCF58FC0}">
      <dgm:prSet/>
      <dgm:spPr/>
      <dgm:t>
        <a:bodyPr/>
        <a:lstStyle/>
        <a:p>
          <a:endParaRPr lang="en-US"/>
        </a:p>
      </dgm:t>
    </dgm:pt>
    <dgm:pt modelId="{CC90675A-56BF-414C-9A4F-352D1E7E6333}">
      <dgm:prSet phldrT="[Text]" custT="1"/>
      <dgm:spPr>
        <a:xfrm>
          <a:off x="2518410" y="1180114"/>
          <a:ext cx="2560852" cy="506895"/>
        </a:xfrm>
        <a:prstGeom prst="rect">
          <a:avLst/>
        </a:prstGeom>
        <a:noFill/>
        <a:ln>
          <a:noFill/>
        </a:ln>
        <a:effectLst/>
      </dgm:spPr>
      <dgm:t>
        <a:bodyPr/>
        <a:lstStyle/>
        <a:p>
          <a:r>
            <a:rPr lang="en-GB" sz="1400" b="1" i="1" dirty="0">
              <a:solidFill>
                <a:sysClr val="windowText" lastClr="000000">
                  <a:hueOff val="0"/>
                  <a:satOff val="0"/>
                  <a:lumOff val="0"/>
                  <a:alphaOff val="0"/>
                </a:sysClr>
              </a:solidFill>
              <a:latin typeface="Calibri"/>
              <a:ea typeface="+mn-ea"/>
              <a:cs typeface="+mn-cs"/>
            </a:rPr>
            <a:t>Innovation Management in FM service delivery</a:t>
          </a:r>
          <a:endParaRPr lang="en-US" sz="1400" b="1" dirty="0">
            <a:solidFill>
              <a:sysClr val="windowText" lastClr="000000">
                <a:hueOff val="0"/>
                <a:satOff val="0"/>
                <a:lumOff val="0"/>
                <a:alphaOff val="0"/>
              </a:sysClr>
            </a:solidFill>
            <a:latin typeface="Calibri"/>
            <a:ea typeface="+mn-ea"/>
            <a:cs typeface="+mn-cs"/>
          </a:endParaRPr>
        </a:p>
      </dgm:t>
    </dgm:pt>
    <dgm:pt modelId="{A366F3DB-BFBE-4997-B890-4E5C9977717A}" type="parTrans" cxnId="{F2BBF4AB-932F-4FA4-93EC-DAA84FA0A741}">
      <dgm:prSet/>
      <dgm:spPr/>
      <dgm:t>
        <a:bodyPr/>
        <a:lstStyle/>
        <a:p>
          <a:endParaRPr lang="en-US"/>
        </a:p>
      </dgm:t>
    </dgm:pt>
    <dgm:pt modelId="{0AF2165F-F6D4-443F-8B91-2AB93EC8E166}" type="sibTrans" cxnId="{F2BBF4AB-932F-4FA4-93EC-DAA84FA0A741}">
      <dgm:prSet/>
      <dgm:spPr/>
      <dgm:t>
        <a:bodyPr/>
        <a:lstStyle/>
        <a:p>
          <a:endParaRPr lang="en-US"/>
        </a:p>
      </dgm:t>
    </dgm:pt>
    <dgm:pt modelId="{4BC80DD1-FB33-4BE8-B391-71707AC9772D}">
      <dgm:prSet phldrT="[Text]" custT="1"/>
      <dgm:spPr>
        <a:xfrm>
          <a:off x="2518410" y="1180114"/>
          <a:ext cx="2560852" cy="506895"/>
        </a:xfrm>
        <a:prstGeom prst="rect">
          <a:avLst/>
        </a:prstGeom>
        <a:noFill/>
        <a:ln>
          <a:noFill/>
        </a:ln>
        <a:effectLst/>
      </dgm:spPr>
      <dgm:t>
        <a:bodyPr/>
        <a:lstStyle/>
        <a:p>
          <a:r>
            <a:rPr lang="en-US" sz="1400" dirty="0">
              <a:solidFill>
                <a:sysClr val="windowText" lastClr="000000">
                  <a:hueOff val="0"/>
                  <a:satOff val="0"/>
                  <a:lumOff val="0"/>
                  <a:alphaOff val="0"/>
                </a:sysClr>
              </a:solidFill>
              <a:latin typeface="Calibri"/>
              <a:ea typeface="+mn-ea"/>
              <a:cs typeface="+mn-cs"/>
            </a:rPr>
            <a:t>Methodology - Quantitative</a:t>
          </a:r>
        </a:p>
      </dgm:t>
    </dgm:pt>
    <dgm:pt modelId="{5F5F9EC9-1908-4B6E-B171-F9183F6DB2FD}" type="parTrans" cxnId="{AEE96C84-6E84-447F-85E4-2A2B508F9DB9}">
      <dgm:prSet/>
      <dgm:spPr/>
      <dgm:t>
        <a:bodyPr/>
        <a:lstStyle/>
        <a:p>
          <a:endParaRPr lang="en-US"/>
        </a:p>
      </dgm:t>
    </dgm:pt>
    <dgm:pt modelId="{F48B82DC-58AB-482D-94BF-C7B9D93010CC}" type="sibTrans" cxnId="{AEE96C84-6E84-447F-85E4-2A2B508F9DB9}">
      <dgm:prSet/>
      <dgm:spPr/>
      <dgm:t>
        <a:bodyPr/>
        <a:lstStyle/>
        <a:p>
          <a:endParaRPr lang="en-US"/>
        </a:p>
      </dgm:t>
    </dgm:pt>
    <dgm:pt modelId="{DE0D87D3-B475-43C1-8520-9D30DC24FA66}">
      <dgm:prSet phldrT="[Text]"/>
      <dgm:spPr>
        <a:xfrm>
          <a:off x="1757974" y="1928569"/>
          <a:ext cx="711079" cy="355502"/>
        </a:xfrm>
        <a:prstGeom prst="rect">
          <a:avLst/>
        </a:prstGeom>
        <a:noFill/>
        <a:ln>
          <a:noFill/>
        </a:ln>
        <a:effectLst/>
      </dgm:spPr>
      <dgm:t>
        <a:bodyPr/>
        <a:lstStyle/>
        <a:p>
          <a:r>
            <a:rPr lang="en-US">
              <a:solidFill>
                <a:sysClr val="windowText" lastClr="000000">
                  <a:hueOff val="0"/>
                  <a:satOff val="0"/>
                  <a:lumOff val="0"/>
                  <a:alphaOff val="0"/>
                </a:sysClr>
              </a:solidFill>
              <a:latin typeface="Calibri"/>
              <a:ea typeface="+mn-ea"/>
              <a:cs typeface="+mn-cs"/>
            </a:rPr>
            <a:t>Stage 3	</a:t>
          </a:r>
        </a:p>
      </dgm:t>
    </dgm:pt>
    <dgm:pt modelId="{713312C6-8703-467F-B0C9-8D04764474E3}" type="parTrans" cxnId="{3DD63A76-3D60-4179-9172-E768DED38621}">
      <dgm:prSet/>
      <dgm:spPr/>
      <dgm:t>
        <a:bodyPr/>
        <a:lstStyle/>
        <a:p>
          <a:endParaRPr lang="en-US"/>
        </a:p>
      </dgm:t>
    </dgm:pt>
    <dgm:pt modelId="{A6164240-6119-44C7-843F-88EC76F8C6DA}" type="sibTrans" cxnId="{3DD63A76-3D60-4179-9172-E768DED38621}">
      <dgm:prSet/>
      <dgm:spPr/>
      <dgm:t>
        <a:bodyPr/>
        <a:lstStyle/>
        <a:p>
          <a:endParaRPr lang="en-US"/>
        </a:p>
      </dgm:t>
    </dgm:pt>
    <dgm:pt modelId="{EE53FB14-3213-43D2-8A99-BC7A6FB2E70C}">
      <dgm:prSet phldrT="[Text]" custT="1"/>
      <dgm:spPr>
        <a:xfrm>
          <a:off x="2707869" y="1954689"/>
          <a:ext cx="2319849" cy="506895"/>
        </a:xfrm>
        <a:prstGeom prst="rect">
          <a:avLst/>
        </a:prstGeom>
        <a:noFill/>
        <a:ln>
          <a:noFill/>
        </a:ln>
        <a:effectLst/>
      </dgm:spPr>
      <dgm:t>
        <a:bodyPr/>
        <a:lstStyle/>
        <a:p>
          <a:r>
            <a:rPr lang="en-GB" sz="1400" b="1" i="1">
              <a:solidFill>
                <a:sysClr val="windowText" lastClr="000000">
                  <a:hueOff val="0"/>
                  <a:satOff val="0"/>
                  <a:lumOff val="0"/>
                  <a:alphaOff val="0"/>
                </a:sysClr>
              </a:solidFill>
              <a:latin typeface="Calibri"/>
              <a:ea typeface="+mn-ea"/>
              <a:cs typeface="+mn-cs"/>
            </a:rPr>
            <a:t>Collaborative Innovation in the FM SCM</a:t>
          </a:r>
          <a:endParaRPr lang="en-US" sz="1400" b="1">
            <a:solidFill>
              <a:sysClr val="windowText" lastClr="000000">
                <a:hueOff val="0"/>
                <a:satOff val="0"/>
                <a:lumOff val="0"/>
                <a:alphaOff val="0"/>
              </a:sysClr>
            </a:solidFill>
            <a:latin typeface="Calibri"/>
            <a:ea typeface="+mn-ea"/>
            <a:cs typeface="+mn-cs"/>
          </a:endParaRPr>
        </a:p>
      </dgm:t>
    </dgm:pt>
    <dgm:pt modelId="{56248561-F970-41C5-9774-43C9005FBEAD}" type="parTrans" cxnId="{267D09C3-6E13-4138-94FB-5C68AB14CD2F}">
      <dgm:prSet/>
      <dgm:spPr/>
      <dgm:t>
        <a:bodyPr/>
        <a:lstStyle/>
        <a:p>
          <a:endParaRPr lang="en-US"/>
        </a:p>
      </dgm:t>
    </dgm:pt>
    <dgm:pt modelId="{85BA43D4-FCB9-4966-A223-BC1F6579B9D6}" type="sibTrans" cxnId="{267D09C3-6E13-4138-94FB-5C68AB14CD2F}">
      <dgm:prSet/>
      <dgm:spPr/>
      <dgm:t>
        <a:bodyPr/>
        <a:lstStyle/>
        <a:p>
          <a:endParaRPr lang="en-US"/>
        </a:p>
      </dgm:t>
    </dgm:pt>
    <dgm:pt modelId="{580FBDF0-CF4C-4E26-9246-9DECD3158DC5}">
      <dgm:prSet phldrT="[Text]" custT="1"/>
      <dgm:spPr>
        <a:xfrm>
          <a:off x="2707869" y="1954689"/>
          <a:ext cx="2319849" cy="506895"/>
        </a:xfrm>
        <a:prstGeom prst="rect">
          <a:avLst/>
        </a:prstGeom>
        <a:noFill/>
        <a:ln>
          <a:noFill/>
        </a:ln>
        <a:effectLst/>
      </dgm:spPr>
      <dgm:t>
        <a:bodyPr/>
        <a:lstStyle/>
        <a:p>
          <a:r>
            <a:rPr lang="en-US" sz="1400" dirty="0">
              <a:solidFill>
                <a:sysClr val="windowText" lastClr="000000">
                  <a:hueOff val="0"/>
                  <a:satOff val="0"/>
                  <a:lumOff val="0"/>
                  <a:alphaOff val="0"/>
                </a:sysClr>
              </a:solidFill>
              <a:latin typeface="Calibri"/>
              <a:ea typeface="+mn-ea"/>
              <a:cs typeface="+mn-cs"/>
            </a:rPr>
            <a:t>Methodology - Qualitative/Quantitative</a:t>
          </a:r>
        </a:p>
      </dgm:t>
    </dgm:pt>
    <dgm:pt modelId="{CAA0FB0C-6A0A-4509-A9DF-2AC258AA3E6F}" type="parTrans" cxnId="{A24540EA-395F-4BAC-B248-386027F1411B}">
      <dgm:prSet/>
      <dgm:spPr/>
      <dgm:t>
        <a:bodyPr/>
        <a:lstStyle/>
        <a:p>
          <a:endParaRPr lang="en-US"/>
        </a:p>
      </dgm:t>
    </dgm:pt>
    <dgm:pt modelId="{A3992F0E-4923-458C-9475-DD68A433201F}" type="sibTrans" cxnId="{A24540EA-395F-4BAC-B248-386027F1411B}">
      <dgm:prSet/>
      <dgm:spPr/>
      <dgm:t>
        <a:bodyPr/>
        <a:lstStyle/>
        <a:p>
          <a:endParaRPr lang="en-US"/>
        </a:p>
      </dgm:t>
    </dgm:pt>
    <dgm:pt modelId="{7E8C8021-3523-4816-9D75-2B728D83472B}">
      <dgm:prSet/>
      <dgm:spPr>
        <a:xfrm>
          <a:off x="1402554" y="2662216"/>
          <a:ext cx="711079" cy="355502"/>
        </a:xfrm>
        <a:prstGeom prst="rect">
          <a:avLst/>
        </a:prstGeom>
        <a:noFill/>
        <a:ln>
          <a:noFill/>
        </a:ln>
        <a:effectLst/>
      </dgm:spPr>
      <dgm:t>
        <a:bodyPr/>
        <a:lstStyle/>
        <a:p>
          <a:r>
            <a:rPr lang="en-US">
              <a:solidFill>
                <a:sysClr val="windowText" lastClr="000000">
                  <a:hueOff val="0"/>
                  <a:satOff val="0"/>
                  <a:lumOff val="0"/>
                  <a:alphaOff val="0"/>
                </a:sysClr>
              </a:solidFill>
              <a:latin typeface="Calibri"/>
              <a:ea typeface="+mn-ea"/>
              <a:cs typeface="+mn-cs"/>
            </a:rPr>
            <a:t>Stage 4</a:t>
          </a:r>
        </a:p>
      </dgm:t>
    </dgm:pt>
    <dgm:pt modelId="{6C0C3842-BF21-4A54-849A-1E9BFECD8B83}" type="parTrans" cxnId="{67838A21-0273-43EE-9BB7-6152FEA3FF2E}">
      <dgm:prSet/>
      <dgm:spPr/>
      <dgm:t>
        <a:bodyPr/>
        <a:lstStyle/>
        <a:p>
          <a:endParaRPr lang="en-US"/>
        </a:p>
      </dgm:t>
    </dgm:pt>
    <dgm:pt modelId="{69F39C05-787A-4C97-B20E-585F2CF5F247}" type="sibTrans" cxnId="{67838A21-0273-43EE-9BB7-6152FEA3FF2E}">
      <dgm:prSet/>
      <dgm:spPr/>
      <dgm:t>
        <a:bodyPr/>
        <a:lstStyle/>
        <a:p>
          <a:endParaRPr lang="en-US"/>
        </a:p>
      </dgm:t>
    </dgm:pt>
    <dgm:pt modelId="{EE29403E-29B3-42DD-B340-9EE85CAF47EB}">
      <dgm:prSet phldrT="[Text]" custT="1"/>
      <dgm:spPr>
        <a:xfrm>
          <a:off x="2747454" y="372279"/>
          <a:ext cx="2354362" cy="506895"/>
        </a:xfrm>
        <a:prstGeom prst="rect">
          <a:avLst/>
        </a:prstGeom>
        <a:noFill/>
        <a:ln>
          <a:noFill/>
        </a:ln>
        <a:effectLst/>
      </dgm:spPr>
      <dgm:t>
        <a:bodyPr/>
        <a:lstStyle/>
        <a:p>
          <a:r>
            <a:rPr lang="en-US" sz="1400" dirty="0">
              <a:solidFill>
                <a:sysClr val="windowText" lastClr="000000">
                  <a:hueOff val="0"/>
                  <a:satOff val="0"/>
                  <a:lumOff val="0"/>
                  <a:alphaOff val="0"/>
                </a:sysClr>
              </a:solidFill>
              <a:latin typeface="Calibri"/>
              <a:ea typeface="+mn-ea"/>
              <a:cs typeface="+mn-cs"/>
            </a:rPr>
            <a:t>Instrument -Workshop/Seminar/Survey</a:t>
          </a:r>
        </a:p>
      </dgm:t>
    </dgm:pt>
    <dgm:pt modelId="{6999B294-9224-4526-BA7F-E815923C5964}" type="parTrans" cxnId="{88E72C24-6CFC-4E5C-BB8D-0BCB7763D0B8}">
      <dgm:prSet/>
      <dgm:spPr/>
      <dgm:t>
        <a:bodyPr/>
        <a:lstStyle/>
        <a:p>
          <a:endParaRPr lang="en-US"/>
        </a:p>
      </dgm:t>
    </dgm:pt>
    <dgm:pt modelId="{B9B11C15-9CA0-4D14-9B3B-96EF8BFE6D7D}" type="sibTrans" cxnId="{88E72C24-6CFC-4E5C-BB8D-0BCB7763D0B8}">
      <dgm:prSet/>
      <dgm:spPr/>
      <dgm:t>
        <a:bodyPr/>
        <a:lstStyle/>
        <a:p>
          <a:endParaRPr lang="en-US"/>
        </a:p>
      </dgm:t>
    </dgm:pt>
    <dgm:pt modelId="{14300CE1-DBC8-431C-B9EB-8596A8066F13}">
      <dgm:prSet phldrT="[Text]" custT="1"/>
      <dgm:spPr>
        <a:xfrm>
          <a:off x="2518410" y="1180114"/>
          <a:ext cx="2560852" cy="506895"/>
        </a:xfrm>
        <a:prstGeom prst="rect">
          <a:avLst/>
        </a:prstGeom>
        <a:noFill/>
        <a:ln>
          <a:noFill/>
        </a:ln>
        <a:effectLst/>
      </dgm:spPr>
      <dgm:t>
        <a:bodyPr/>
        <a:lstStyle/>
        <a:p>
          <a:r>
            <a:rPr lang="en-US" sz="1400">
              <a:solidFill>
                <a:sysClr val="windowText" lastClr="000000">
                  <a:hueOff val="0"/>
                  <a:satOff val="0"/>
                  <a:lumOff val="0"/>
                  <a:alphaOff val="0"/>
                </a:sysClr>
              </a:solidFill>
              <a:latin typeface="Calibri"/>
              <a:ea typeface="+mn-ea"/>
              <a:cs typeface="+mn-cs"/>
            </a:rPr>
            <a:t>Instrument - Online survey</a:t>
          </a:r>
        </a:p>
      </dgm:t>
    </dgm:pt>
    <dgm:pt modelId="{A5F2D825-E6A2-4251-B110-C70C9970C48C}" type="parTrans" cxnId="{D44E1BA0-F560-4C69-99B7-263530EB8D2C}">
      <dgm:prSet/>
      <dgm:spPr/>
      <dgm:t>
        <a:bodyPr/>
        <a:lstStyle/>
        <a:p>
          <a:endParaRPr lang="en-US"/>
        </a:p>
      </dgm:t>
    </dgm:pt>
    <dgm:pt modelId="{7E0737B9-1A94-44FE-9BDE-86AFF8190E42}" type="sibTrans" cxnId="{D44E1BA0-F560-4C69-99B7-263530EB8D2C}">
      <dgm:prSet/>
      <dgm:spPr/>
      <dgm:t>
        <a:bodyPr/>
        <a:lstStyle/>
        <a:p>
          <a:endParaRPr lang="en-US"/>
        </a:p>
      </dgm:t>
    </dgm:pt>
    <dgm:pt modelId="{CF667415-654D-4978-AFA6-C23312E9AE8D}">
      <dgm:prSet phldrT="[Text]" custT="1"/>
      <dgm:spPr>
        <a:xfrm>
          <a:off x="2707869" y="1954689"/>
          <a:ext cx="2319849" cy="506895"/>
        </a:xfrm>
        <a:prstGeom prst="rect">
          <a:avLst/>
        </a:prstGeom>
        <a:noFill/>
        <a:ln>
          <a:noFill/>
        </a:ln>
        <a:effectLst/>
      </dgm:spPr>
      <dgm:t>
        <a:bodyPr/>
        <a:lstStyle/>
        <a:p>
          <a:r>
            <a:rPr lang="en-US" sz="1400" dirty="0">
              <a:solidFill>
                <a:sysClr val="windowText" lastClr="000000">
                  <a:hueOff val="0"/>
                  <a:satOff val="0"/>
                  <a:lumOff val="0"/>
                  <a:alphaOff val="0"/>
                </a:sysClr>
              </a:solidFill>
              <a:latin typeface="Calibri"/>
              <a:ea typeface="+mn-ea"/>
              <a:cs typeface="+mn-cs"/>
            </a:rPr>
            <a:t>Instrument- Interviews/Survey/Workshop</a:t>
          </a:r>
        </a:p>
      </dgm:t>
    </dgm:pt>
    <dgm:pt modelId="{72763A42-E176-4121-AE56-C13D513E52C9}" type="parTrans" cxnId="{0F3AA0E4-D56B-4852-A8C8-9369D1D3C43D}">
      <dgm:prSet/>
      <dgm:spPr/>
      <dgm:t>
        <a:bodyPr/>
        <a:lstStyle/>
        <a:p>
          <a:endParaRPr lang="en-US"/>
        </a:p>
      </dgm:t>
    </dgm:pt>
    <dgm:pt modelId="{0409A34E-FFEC-411D-94AC-F2C81FD239FE}" type="sibTrans" cxnId="{0F3AA0E4-D56B-4852-A8C8-9369D1D3C43D}">
      <dgm:prSet/>
      <dgm:spPr/>
      <dgm:t>
        <a:bodyPr/>
        <a:lstStyle/>
        <a:p>
          <a:endParaRPr lang="en-US"/>
        </a:p>
      </dgm:t>
    </dgm:pt>
    <dgm:pt modelId="{858D7D17-22EC-4B16-90B3-65B62ABF14D0}">
      <dgm:prSet custT="1"/>
      <dgm:spPr>
        <a:xfrm>
          <a:off x="2300675" y="2775811"/>
          <a:ext cx="2246369" cy="506895"/>
        </a:xfrm>
        <a:prstGeom prst="rect">
          <a:avLst/>
        </a:prstGeom>
        <a:noFill/>
        <a:ln>
          <a:noFill/>
        </a:ln>
        <a:effectLst/>
      </dgm:spPr>
      <dgm:t>
        <a:bodyPr/>
        <a:lstStyle/>
        <a:p>
          <a:pPr algn="ctr"/>
          <a:r>
            <a:rPr lang="en-GB" sz="1400" b="1" i="1" dirty="0">
              <a:solidFill>
                <a:sysClr val="windowText" lastClr="000000">
                  <a:hueOff val="0"/>
                  <a:satOff val="0"/>
                  <a:lumOff val="0"/>
                  <a:alphaOff val="0"/>
                </a:sysClr>
              </a:solidFill>
              <a:latin typeface="Calibri"/>
              <a:ea typeface="+mn-ea"/>
              <a:cs typeface="+mn-cs"/>
            </a:rPr>
            <a:t>Development of collaborative innovation framework for the delivery of FM services for public office buildings in Malaysia</a:t>
          </a:r>
          <a:endParaRPr lang="en-US" sz="1400" b="1" dirty="0">
            <a:solidFill>
              <a:sysClr val="windowText" lastClr="000000">
                <a:hueOff val="0"/>
                <a:satOff val="0"/>
                <a:lumOff val="0"/>
                <a:alphaOff val="0"/>
              </a:sysClr>
            </a:solidFill>
            <a:latin typeface="Calibri"/>
            <a:ea typeface="+mn-ea"/>
            <a:cs typeface="+mn-cs"/>
          </a:endParaRPr>
        </a:p>
      </dgm:t>
    </dgm:pt>
    <dgm:pt modelId="{9FFCB0A3-EE3A-412D-AC2C-A9FC200968D0}" type="parTrans" cxnId="{2B0098A9-F979-4355-85B5-684545ED4B81}">
      <dgm:prSet/>
      <dgm:spPr/>
      <dgm:t>
        <a:bodyPr/>
        <a:lstStyle/>
        <a:p>
          <a:endParaRPr lang="en-US"/>
        </a:p>
      </dgm:t>
    </dgm:pt>
    <dgm:pt modelId="{0B56235E-4CF0-439A-BF2B-AE610C318DAC}" type="sibTrans" cxnId="{2B0098A9-F979-4355-85B5-684545ED4B81}">
      <dgm:prSet/>
      <dgm:spPr/>
      <dgm:t>
        <a:bodyPr/>
        <a:lstStyle/>
        <a:p>
          <a:endParaRPr lang="en-US"/>
        </a:p>
      </dgm:t>
    </dgm:pt>
    <dgm:pt modelId="{5684F03B-1170-4ECC-801F-F075DAF2853B}" type="pres">
      <dgm:prSet presAssocID="{9DC6926A-542E-4374-BE0C-4E2BD4393A02}" presName="Name0" presStyleCnt="0">
        <dgm:presLayoutVars>
          <dgm:chMax val="7"/>
          <dgm:chPref val="7"/>
          <dgm:dir/>
          <dgm:animLvl val="lvl"/>
        </dgm:presLayoutVars>
      </dgm:prSet>
      <dgm:spPr/>
      <dgm:t>
        <a:bodyPr/>
        <a:lstStyle/>
        <a:p>
          <a:endParaRPr lang="en-GB"/>
        </a:p>
      </dgm:t>
    </dgm:pt>
    <dgm:pt modelId="{5F7F919E-98B5-4E80-A3D7-63F8BA366435}" type="pres">
      <dgm:prSet presAssocID="{9458C3C3-0CDA-4069-88AA-6CA67E284C0E}" presName="Accent1" presStyleCnt="0"/>
      <dgm:spPr/>
      <dgm:t>
        <a:bodyPr/>
        <a:lstStyle/>
        <a:p>
          <a:endParaRPr lang="en-GB"/>
        </a:p>
      </dgm:t>
    </dgm:pt>
    <dgm:pt modelId="{63369D91-970C-48ED-B25C-153B7EA98BA8}" type="pres">
      <dgm:prSet presAssocID="{9458C3C3-0CDA-4069-88AA-6CA67E284C0E}" presName="Accent" presStyleLbl="node1" presStyleIdx="0" presStyleCnt="4"/>
      <dgm:spPr>
        <a:xfrm>
          <a:off x="1476650" y="0"/>
          <a:ext cx="1274206" cy="1274335"/>
        </a:xfrm>
        <a:prstGeom prst="circularArrow">
          <a:avLst>
            <a:gd name="adj1" fmla="val 10980"/>
            <a:gd name="adj2" fmla="val 1142322"/>
            <a:gd name="adj3" fmla="val 4500000"/>
            <a:gd name="adj4" fmla="val 10800000"/>
            <a:gd name="adj5" fmla="val 12500"/>
          </a:avLst>
        </a:prstGeom>
        <a:gradFill rotWithShape="0">
          <a:gsLst>
            <a:gs pos="0">
              <a:srgbClr xmlns:mc="http://schemas.openxmlformats.org/markup-compatibility/2006" xmlns:a14="http://schemas.microsoft.com/office/drawing/2010/main" val="4BACC6" mc:Ignorable="">
                <a:hueOff val="0"/>
                <a:satOff val="0"/>
                <a:lumOff val="0"/>
                <a:alphaOff val="0"/>
                <a:shade val="51000"/>
                <a:satMod val="130000"/>
              </a:srgbClr>
            </a:gs>
            <a:gs pos="80000">
              <a:srgbClr xmlns:mc="http://schemas.openxmlformats.org/markup-compatibility/2006" xmlns:a14="http://schemas.microsoft.com/office/drawing/2010/main" val="4BACC6" mc:Ignorable="">
                <a:hueOff val="0"/>
                <a:satOff val="0"/>
                <a:lumOff val="0"/>
                <a:alphaOff val="0"/>
                <a:shade val="93000"/>
                <a:satMod val="130000"/>
              </a:srgbClr>
            </a:gs>
            <a:gs pos="100000">
              <a:srgbClr xmlns:mc="http://schemas.openxmlformats.org/markup-compatibility/2006" xmlns:a14="http://schemas.microsoft.com/office/drawing/2010/main" val="4BACC6" mc:Ignorable="">
                <a:hueOff val="0"/>
                <a:satOff val="0"/>
                <a:lumOff val="0"/>
                <a:alphaOff val="0"/>
                <a:shade val="94000"/>
                <a:satMod val="135000"/>
              </a:srgb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en-GB"/>
        </a:p>
      </dgm:t>
    </dgm:pt>
    <dgm:pt modelId="{9D2B4411-DFD0-47D0-90C2-625E80308FE7}" type="pres">
      <dgm:prSet presAssocID="{9458C3C3-0CDA-4069-88AA-6CA67E284C0E}" presName="Child1" presStyleLbl="revTx" presStyleIdx="0" presStyleCnt="8" custScaleX="272543" custLinFactX="8031" custLinFactNeighborX="100000" custLinFactNeighborY="-7933">
        <dgm:presLayoutVars>
          <dgm:chMax val="0"/>
          <dgm:chPref val="0"/>
          <dgm:bulletEnabled val="1"/>
        </dgm:presLayoutVars>
      </dgm:prSet>
      <dgm:spPr>
        <a:prstGeom prst="rect">
          <a:avLst/>
        </a:prstGeom>
      </dgm:spPr>
      <dgm:t>
        <a:bodyPr/>
        <a:lstStyle/>
        <a:p>
          <a:endParaRPr lang="en-GB"/>
        </a:p>
      </dgm:t>
    </dgm:pt>
    <dgm:pt modelId="{52117A40-E7F0-4791-8899-3FB899521784}" type="pres">
      <dgm:prSet presAssocID="{9458C3C3-0CDA-4069-88AA-6CA67E284C0E}" presName="Parent1" presStyleLbl="revTx" presStyleIdx="1" presStyleCnt="8">
        <dgm:presLayoutVars>
          <dgm:chMax val="1"/>
          <dgm:chPref val="1"/>
          <dgm:bulletEnabled val="1"/>
        </dgm:presLayoutVars>
      </dgm:prSet>
      <dgm:spPr>
        <a:prstGeom prst="rect">
          <a:avLst/>
        </a:prstGeom>
      </dgm:spPr>
      <dgm:t>
        <a:bodyPr/>
        <a:lstStyle/>
        <a:p>
          <a:endParaRPr lang="en-GB"/>
        </a:p>
      </dgm:t>
    </dgm:pt>
    <dgm:pt modelId="{B0DF2193-A1B0-40B1-8EA8-2257CD782A84}" type="pres">
      <dgm:prSet presAssocID="{DB74BB4F-EE7D-47A4-BB85-8F9009A913A7}" presName="Accent2" presStyleCnt="0"/>
      <dgm:spPr/>
      <dgm:t>
        <a:bodyPr/>
        <a:lstStyle/>
        <a:p>
          <a:endParaRPr lang="en-GB"/>
        </a:p>
      </dgm:t>
    </dgm:pt>
    <dgm:pt modelId="{B5A85266-96BC-453F-9FDA-E85C07D3D884}" type="pres">
      <dgm:prSet presAssocID="{DB74BB4F-EE7D-47A4-BB85-8F9009A913A7}" presName="Accent" presStyleLbl="node1" presStyleIdx="1" presStyleCnt="4"/>
      <dgm:spPr>
        <a:xfrm>
          <a:off x="1122664" y="732295"/>
          <a:ext cx="1274206" cy="1274335"/>
        </a:xfrm>
        <a:prstGeom prst="leftCircularArrow">
          <a:avLst>
            <a:gd name="adj1" fmla="val 10980"/>
            <a:gd name="adj2" fmla="val 1142322"/>
            <a:gd name="adj3" fmla="val 6300000"/>
            <a:gd name="adj4" fmla="val 18900000"/>
            <a:gd name="adj5" fmla="val 12500"/>
          </a:avLst>
        </a:prstGeom>
        <a:gradFill rotWithShape="0">
          <a:gsLst>
            <a:gs pos="0">
              <a:srgbClr xmlns:mc="http://schemas.openxmlformats.org/markup-compatibility/2006" xmlns:a14="http://schemas.microsoft.com/office/drawing/2010/main" val="4BACC6" mc:Ignorable="">
                <a:hueOff val="-3311292"/>
                <a:satOff val="13270"/>
                <a:lumOff val="2876"/>
                <a:alphaOff val="0"/>
                <a:shade val="51000"/>
                <a:satMod val="130000"/>
              </a:srgbClr>
            </a:gs>
            <a:gs pos="80000">
              <a:srgbClr xmlns:mc="http://schemas.openxmlformats.org/markup-compatibility/2006" xmlns:a14="http://schemas.microsoft.com/office/drawing/2010/main" val="4BACC6" mc:Ignorable="">
                <a:hueOff val="-3311292"/>
                <a:satOff val="13270"/>
                <a:lumOff val="2876"/>
                <a:alphaOff val="0"/>
                <a:shade val="93000"/>
                <a:satMod val="130000"/>
              </a:srgbClr>
            </a:gs>
            <a:gs pos="100000">
              <a:srgbClr xmlns:mc="http://schemas.openxmlformats.org/markup-compatibility/2006" xmlns:a14="http://schemas.microsoft.com/office/drawing/2010/main" val="4BACC6" mc:Ignorable="">
                <a:hueOff val="-3311292"/>
                <a:satOff val="13270"/>
                <a:lumOff val="2876"/>
                <a:alphaOff val="0"/>
                <a:shade val="94000"/>
                <a:satMod val="135000"/>
              </a:srgb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en-GB"/>
        </a:p>
      </dgm:t>
    </dgm:pt>
    <dgm:pt modelId="{DCBC03D4-96BC-44BA-B9D5-17BE291E6BCA}" type="pres">
      <dgm:prSet presAssocID="{DB74BB4F-EE7D-47A4-BB85-8F9009A913A7}" presName="Child2" presStyleLbl="revTx" presStyleIdx="2" presStyleCnt="8" custScaleX="335233" custLinFactX="9098" custLinFactNeighborX="100000" custLinFactNeighborY="7771">
        <dgm:presLayoutVars>
          <dgm:chMax val="0"/>
          <dgm:chPref val="0"/>
          <dgm:bulletEnabled val="1"/>
        </dgm:presLayoutVars>
      </dgm:prSet>
      <dgm:spPr>
        <a:prstGeom prst="rect">
          <a:avLst/>
        </a:prstGeom>
      </dgm:spPr>
      <dgm:t>
        <a:bodyPr/>
        <a:lstStyle/>
        <a:p>
          <a:endParaRPr lang="en-GB"/>
        </a:p>
      </dgm:t>
    </dgm:pt>
    <dgm:pt modelId="{48FC6D59-6B1F-433B-BD93-75382C840330}" type="pres">
      <dgm:prSet presAssocID="{DB74BB4F-EE7D-47A4-BB85-8F9009A913A7}" presName="Parent2" presStyleLbl="revTx" presStyleIdx="3" presStyleCnt="8">
        <dgm:presLayoutVars>
          <dgm:chMax val="1"/>
          <dgm:chPref val="1"/>
          <dgm:bulletEnabled val="1"/>
        </dgm:presLayoutVars>
      </dgm:prSet>
      <dgm:spPr>
        <a:prstGeom prst="rect">
          <a:avLst/>
        </a:prstGeom>
      </dgm:spPr>
      <dgm:t>
        <a:bodyPr/>
        <a:lstStyle/>
        <a:p>
          <a:endParaRPr lang="en-GB"/>
        </a:p>
      </dgm:t>
    </dgm:pt>
    <dgm:pt modelId="{9B33FB61-83DA-47B3-BE7E-A0D0AB5C2E9D}" type="pres">
      <dgm:prSet presAssocID="{DE0D87D3-B475-43C1-8520-9D30DC24FA66}" presName="Accent3" presStyleCnt="0"/>
      <dgm:spPr/>
      <dgm:t>
        <a:bodyPr/>
        <a:lstStyle/>
        <a:p>
          <a:endParaRPr lang="en-GB"/>
        </a:p>
      </dgm:t>
    </dgm:pt>
    <dgm:pt modelId="{2C84080C-C398-4B55-A1A3-8482F6E813BD}" type="pres">
      <dgm:prSet presAssocID="{DE0D87D3-B475-43C1-8520-9D30DC24FA66}" presName="Accent" presStyleLbl="node1" presStyleIdx="2" presStyleCnt="4"/>
      <dgm:spPr>
        <a:xfrm>
          <a:off x="1476650" y="1467294"/>
          <a:ext cx="1274206" cy="1274335"/>
        </a:xfrm>
        <a:prstGeom prst="circularArrow">
          <a:avLst>
            <a:gd name="adj1" fmla="val 10980"/>
            <a:gd name="adj2" fmla="val 1142322"/>
            <a:gd name="adj3" fmla="val 4500000"/>
            <a:gd name="adj4" fmla="val 13500000"/>
            <a:gd name="adj5" fmla="val 12500"/>
          </a:avLst>
        </a:prstGeom>
        <a:gradFill rotWithShape="0">
          <a:gsLst>
            <a:gs pos="0">
              <a:srgbClr xmlns:mc="http://schemas.openxmlformats.org/markup-compatibility/2006" xmlns:a14="http://schemas.microsoft.com/office/drawing/2010/main" val="4BACC6" mc:Ignorable="">
                <a:hueOff val="-6622584"/>
                <a:satOff val="26541"/>
                <a:lumOff val="5752"/>
                <a:alphaOff val="0"/>
                <a:shade val="51000"/>
                <a:satMod val="130000"/>
              </a:srgbClr>
            </a:gs>
            <a:gs pos="80000">
              <a:srgbClr xmlns:mc="http://schemas.openxmlformats.org/markup-compatibility/2006" xmlns:a14="http://schemas.microsoft.com/office/drawing/2010/main" val="4BACC6" mc:Ignorable="">
                <a:hueOff val="-6622584"/>
                <a:satOff val="26541"/>
                <a:lumOff val="5752"/>
                <a:alphaOff val="0"/>
                <a:shade val="93000"/>
                <a:satMod val="130000"/>
              </a:srgbClr>
            </a:gs>
            <a:gs pos="100000">
              <a:srgbClr xmlns:mc="http://schemas.openxmlformats.org/markup-compatibility/2006" xmlns:a14="http://schemas.microsoft.com/office/drawing/2010/main" val="4BACC6" mc:Ignorable="">
                <a:hueOff val="-6622584"/>
                <a:satOff val="26541"/>
                <a:lumOff val="5752"/>
                <a:alphaOff val="0"/>
                <a:shade val="94000"/>
                <a:satMod val="135000"/>
              </a:srgb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en-GB"/>
        </a:p>
      </dgm:t>
    </dgm:pt>
    <dgm:pt modelId="{571EA147-79B7-4AED-B9D3-66C3713A66AD}" type="pres">
      <dgm:prSet presAssocID="{DE0D87D3-B475-43C1-8520-9D30DC24FA66}" presName="Child3" presStyleLbl="revTx" presStyleIdx="4" presStyleCnt="8" custScaleX="278406" custLinFactNeighborX="96465" custLinFactNeighborY="21553">
        <dgm:presLayoutVars>
          <dgm:chMax val="0"/>
          <dgm:chPref val="0"/>
          <dgm:bulletEnabled val="1"/>
        </dgm:presLayoutVars>
      </dgm:prSet>
      <dgm:spPr>
        <a:prstGeom prst="rect">
          <a:avLst/>
        </a:prstGeom>
      </dgm:spPr>
      <dgm:t>
        <a:bodyPr/>
        <a:lstStyle/>
        <a:p>
          <a:endParaRPr lang="en-GB"/>
        </a:p>
      </dgm:t>
    </dgm:pt>
    <dgm:pt modelId="{0EADCADC-A476-4BFD-ADB0-AB7026D413D8}" type="pres">
      <dgm:prSet presAssocID="{DE0D87D3-B475-43C1-8520-9D30DC24FA66}" presName="Parent3" presStyleLbl="revTx" presStyleIdx="5" presStyleCnt="8">
        <dgm:presLayoutVars>
          <dgm:chMax val="1"/>
          <dgm:chPref val="1"/>
          <dgm:bulletEnabled val="1"/>
        </dgm:presLayoutVars>
      </dgm:prSet>
      <dgm:spPr>
        <a:prstGeom prst="rect">
          <a:avLst/>
        </a:prstGeom>
      </dgm:spPr>
      <dgm:t>
        <a:bodyPr/>
        <a:lstStyle/>
        <a:p>
          <a:endParaRPr lang="en-GB"/>
        </a:p>
      </dgm:t>
    </dgm:pt>
    <dgm:pt modelId="{94BC98B3-64EF-4DBE-84EC-2299E0094109}" type="pres">
      <dgm:prSet presAssocID="{7E8C8021-3523-4816-9D75-2B728D83472B}" presName="Accent4" presStyleCnt="0"/>
      <dgm:spPr/>
      <dgm:t>
        <a:bodyPr/>
        <a:lstStyle/>
        <a:p>
          <a:endParaRPr lang="en-GB"/>
        </a:p>
      </dgm:t>
    </dgm:pt>
    <dgm:pt modelId="{5D9C726B-42FF-4237-82C9-8DBFBBCC62C9}" type="pres">
      <dgm:prSet presAssocID="{7E8C8021-3523-4816-9D75-2B728D83472B}" presName="Accent" presStyleLbl="node1" presStyleIdx="3" presStyleCnt="4"/>
      <dgm:spPr>
        <a:xfrm>
          <a:off x="1213491" y="2284072"/>
          <a:ext cx="1094703" cy="1095232"/>
        </a:xfrm>
        <a:prstGeom prst="blockArc">
          <a:avLst>
            <a:gd name="adj1" fmla="val 0"/>
            <a:gd name="adj2" fmla="val 18900000"/>
            <a:gd name="adj3" fmla="val 12740"/>
          </a:avLst>
        </a:prstGeom>
        <a:gradFill rotWithShape="0">
          <a:gsLst>
            <a:gs pos="0">
              <a:srgbClr xmlns:mc="http://schemas.openxmlformats.org/markup-compatibility/2006" xmlns:a14="http://schemas.microsoft.com/office/drawing/2010/main" val="4BACC6" mc:Ignorable="">
                <a:hueOff val="-9933876"/>
                <a:satOff val="39811"/>
                <a:lumOff val="8628"/>
                <a:alphaOff val="0"/>
                <a:shade val="51000"/>
                <a:satMod val="130000"/>
              </a:srgbClr>
            </a:gs>
            <a:gs pos="80000">
              <a:srgbClr xmlns:mc="http://schemas.openxmlformats.org/markup-compatibility/2006" xmlns:a14="http://schemas.microsoft.com/office/drawing/2010/main" val="4BACC6" mc:Ignorable="">
                <a:hueOff val="-9933876"/>
                <a:satOff val="39811"/>
                <a:lumOff val="8628"/>
                <a:alphaOff val="0"/>
                <a:shade val="93000"/>
                <a:satMod val="130000"/>
              </a:srgbClr>
            </a:gs>
            <a:gs pos="100000">
              <a:srgbClr xmlns:mc="http://schemas.openxmlformats.org/markup-compatibility/2006" xmlns:a14="http://schemas.microsoft.com/office/drawing/2010/main" val="4BACC6" mc:Ignorable="">
                <a:hueOff val="-9933876"/>
                <a:satOff val="39811"/>
                <a:lumOff val="8628"/>
                <a:alphaOff val="0"/>
                <a:shade val="94000"/>
                <a:satMod val="135000"/>
              </a:srgb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en-GB"/>
        </a:p>
      </dgm:t>
    </dgm:pt>
    <dgm:pt modelId="{202F1014-FEE9-463C-8DE8-BB7ED928D585}" type="pres">
      <dgm:prSet presAssocID="{7E8C8021-3523-4816-9D75-2B728D83472B}" presName="Child4" presStyleLbl="revTx" presStyleIdx="6" presStyleCnt="8" custScaleX="294065" custLinFactNeighborX="83908" custLinFactNeighborY="38810">
        <dgm:presLayoutVars>
          <dgm:chMax val="0"/>
          <dgm:chPref val="0"/>
          <dgm:bulletEnabled val="1"/>
        </dgm:presLayoutVars>
      </dgm:prSet>
      <dgm:spPr>
        <a:prstGeom prst="rect">
          <a:avLst/>
        </a:prstGeom>
      </dgm:spPr>
      <dgm:t>
        <a:bodyPr/>
        <a:lstStyle/>
        <a:p>
          <a:endParaRPr lang="en-GB"/>
        </a:p>
      </dgm:t>
    </dgm:pt>
    <dgm:pt modelId="{2C428418-D1E2-413D-83AA-D2D918FFD65C}" type="pres">
      <dgm:prSet presAssocID="{7E8C8021-3523-4816-9D75-2B728D83472B}" presName="Parent4" presStyleLbl="revTx" presStyleIdx="7" presStyleCnt="8">
        <dgm:presLayoutVars>
          <dgm:chMax val="1"/>
          <dgm:chPref val="1"/>
          <dgm:bulletEnabled val="1"/>
        </dgm:presLayoutVars>
      </dgm:prSet>
      <dgm:spPr>
        <a:prstGeom prst="rect">
          <a:avLst/>
        </a:prstGeom>
      </dgm:spPr>
      <dgm:t>
        <a:bodyPr/>
        <a:lstStyle/>
        <a:p>
          <a:endParaRPr lang="en-GB"/>
        </a:p>
      </dgm:t>
    </dgm:pt>
  </dgm:ptLst>
  <dgm:cxnLst>
    <dgm:cxn modelId="{88E72C24-6CFC-4E5C-BB8D-0BCB7763D0B8}" srcId="{9458C3C3-0CDA-4069-88AA-6CA67E284C0E}" destId="{EE29403E-29B3-42DD-B340-9EE85CAF47EB}" srcOrd="2" destOrd="0" parTransId="{6999B294-9224-4526-BA7F-E815923C5964}" sibTransId="{B9B11C15-9CA0-4D14-9B3B-96EF8BFE6D7D}"/>
    <dgm:cxn modelId="{D44E1BA0-F560-4C69-99B7-263530EB8D2C}" srcId="{DB74BB4F-EE7D-47A4-BB85-8F9009A913A7}" destId="{14300CE1-DBC8-431C-B9EB-8596A8066F13}" srcOrd="2" destOrd="0" parTransId="{A5F2D825-E6A2-4251-B110-C70C9970C48C}" sibTransId="{7E0737B9-1A94-44FE-9BDE-86AFF8190E42}"/>
    <dgm:cxn modelId="{855110EC-7301-468A-9F28-73652130D78E}" type="presOf" srcId="{7E8C8021-3523-4816-9D75-2B728D83472B}" destId="{2C428418-D1E2-413D-83AA-D2D918FFD65C}" srcOrd="0" destOrd="0" presId="urn:microsoft.com/office/officeart/2009/layout/CircleArrowProcess"/>
    <dgm:cxn modelId="{6FF63EB7-0D21-42E3-B7F4-976FDF006F71}" type="presOf" srcId="{EE53FB14-3213-43D2-8A99-BC7A6FB2E70C}" destId="{571EA147-79B7-4AED-B9D3-66C3713A66AD}" srcOrd="0" destOrd="0" presId="urn:microsoft.com/office/officeart/2009/layout/CircleArrowProcess"/>
    <dgm:cxn modelId="{AEE96C84-6E84-447F-85E4-2A2B508F9DB9}" srcId="{DB74BB4F-EE7D-47A4-BB85-8F9009A913A7}" destId="{4BC80DD1-FB33-4BE8-B391-71707AC9772D}" srcOrd="1" destOrd="0" parTransId="{5F5F9EC9-1908-4B6E-B171-F9183F6DB2FD}" sibTransId="{F48B82DC-58AB-482D-94BF-C7B9D93010CC}"/>
    <dgm:cxn modelId="{341E4E5D-9158-4201-941B-13BBBF360A7B}" type="presOf" srcId="{14300CE1-DBC8-431C-B9EB-8596A8066F13}" destId="{DCBC03D4-96BC-44BA-B9D5-17BE291E6BCA}" srcOrd="0" destOrd="2" presId="urn:microsoft.com/office/officeart/2009/layout/CircleArrowProcess"/>
    <dgm:cxn modelId="{CC3AB762-507C-4060-BC24-2CACBCF58FC0}" srcId="{9DC6926A-542E-4374-BE0C-4E2BD4393A02}" destId="{DB74BB4F-EE7D-47A4-BB85-8F9009A913A7}" srcOrd="1" destOrd="0" parTransId="{015B24ED-2299-4BE7-BB40-3BD8C777EAEE}" sibTransId="{B2E8AC17-344F-468B-9296-A5D409FFDB56}"/>
    <dgm:cxn modelId="{A24540EA-395F-4BAC-B248-386027F1411B}" srcId="{DE0D87D3-B475-43C1-8520-9D30DC24FA66}" destId="{580FBDF0-CF4C-4E26-9246-9DECD3158DC5}" srcOrd="1" destOrd="0" parTransId="{CAA0FB0C-6A0A-4509-A9DF-2AC258AA3E6F}" sibTransId="{A3992F0E-4923-458C-9475-DD68A433201F}"/>
    <dgm:cxn modelId="{1EF550D8-87DF-4443-B524-C7960D0BEB49}" type="presOf" srcId="{4BC80DD1-FB33-4BE8-B391-71707AC9772D}" destId="{DCBC03D4-96BC-44BA-B9D5-17BE291E6BCA}" srcOrd="0" destOrd="1" presId="urn:microsoft.com/office/officeart/2009/layout/CircleArrowProcess"/>
    <dgm:cxn modelId="{BA995A22-7995-465B-84F9-B93A92A00777}" type="presOf" srcId="{DB74BB4F-EE7D-47A4-BB85-8F9009A913A7}" destId="{48FC6D59-6B1F-433B-BD93-75382C840330}" srcOrd="0" destOrd="0" presId="urn:microsoft.com/office/officeart/2009/layout/CircleArrowProcess"/>
    <dgm:cxn modelId="{BF9700D7-1C36-4696-959E-ED58F804511C}" type="presOf" srcId="{DE0D87D3-B475-43C1-8520-9D30DC24FA66}" destId="{0EADCADC-A476-4BFD-ADB0-AB7026D413D8}" srcOrd="0" destOrd="0" presId="urn:microsoft.com/office/officeart/2009/layout/CircleArrowProcess"/>
    <dgm:cxn modelId="{46EDCEB0-9BE0-442C-8D1F-A506A73EB2DC}" type="presOf" srcId="{580FBDF0-CF4C-4E26-9246-9DECD3158DC5}" destId="{571EA147-79B7-4AED-B9D3-66C3713A66AD}" srcOrd="0" destOrd="1" presId="urn:microsoft.com/office/officeart/2009/layout/CircleArrowProcess"/>
    <dgm:cxn modelId="{13E88F6C-2903-45BD-A53E-90214D589BDB}" srcId="{9458C3C3-0CDA-4069-88AA-6CA67E284C0E}" destId="{78346A85-835E-411B-BD2F-29E50711CC3F}" srcOrd="0" destOrd="0" parTransId="{4CCF24A6-D786-4771-8D3A-494A97DC6ADA}" sibTransId="{DEAB334D-5B62-4E61-A5DF-CC5CFEEC5C60}"/>
    <dgm:cxn modelId="{356A3D7E-F129-4344-A96B-E135D86127E7}" type="presOf" srcId="{CE6EA391-E815-4B12-950C-445F4CA5D59A}" destId="{9D2B4411-DFD0-47D0-90C2-625E80308FE7}" srcOrd="0" destOrd="1" presId="urn:microsoft.com/office/officeart/2009/layout/CircleArrowProcess"/>
    <dgm:cxn modelId="{267D09C3-6E13-4138-94FB-5C68AB14CD2F}" srcId="{DE0D87D3-B475-43C1-8520-9D30DC24FA66}" destId="{EE53FB14-3213-43D2-8A99-BC7A6FB2E70C}" srcOrd="0" destOrd="0" parTransId="{56248561-F970-41C5-9774-43C9005FBEAD}" sibTransId="{85BA43D4-FCB9-4966-A223-BC1F6579B9D6}"/>
    <dgm:cxn modelId="{2DD864DD-A4C8-4BA7-9B08-ECBEDFCFA335}" type="presOf" srcId="{EE29403E-29B3-42DD-B340-9EE85CAF47EB}" destId="{9D2B4411-DFD0-47D0-90C2-625E80308FE7}" srcOrd="0" destOrd="2" presId="urn:microsoft.com/office/officeart/2009/layout/CircleArrowProcess"/>
    <dgm:cxn modelId="{2B0098A9-F979-4355-85B5-684545ED4B81}" srcId="{7E8C8021-3523-4816-9D75-2B728D83472B}" destId="{858D7D17-22EC-4B16-90B3-65B62ABF14D0}" srcOrd="0" destOrd="0" parTransId="{9FFCB0A3-EE3A-412D-AC2C-A9FC200968D0}" sibTransId="{0B56235E-4CF0-439A-BF2B-AE610C318DAC}"/>
    <dgm:cxn modelId="{4FABA396-EB75-4770-B29F-94FF2B12732C}" type="presOf" srcId="{9458C3C3-0CDA-4069-88AA-6CA67E284C0E}" destId="{52117A40-E7F0-4791-8899-3FB899521784}" srcOrd="0" destOrd="0" presId="urn:microsoft.com/office/officeart/2009/layout/CircleArrowProcess"/>
    <dgm:cxn modelId="{3DD63A76-3D60-4179-9172-E768DED38621}" srcId="{9DC6926A-542E-4374-BE0C-4E2BD4393A02}" destId="{DE0D87D3-B475-43C1-8520-9D30DC24FA66}" srcOrd="2" destOrd="0" parTransId="{713312C6-8703-467F-B0C9-8D04764474E3}" sibTransId="{A6164240-6119-44C7-843F-88EC76F8C6DA}"/>
    <dgm:cxn modelId="{67838A21-0273-43EE-9BB7-6152FEA3FF2E}" srcId="{9DC6926A-542E-4374-BE0C-4E2BD4393A02}" destId="{7E8C8021-3523-4816-9D75-2B728D83472B}" srcOrd="3" destOrd="0" parTransId="{6C0C3842-BF21-4A54-849A-1E9BFECD8B83}" sibTransId="{69F39C05-787A-4C97-B20E-585F2CF5F247}"/>
    <dgm:cxn modelId="{8548DBAA-960C-4F5E-AFCF-9FF9BBFF7D5D}" srcId="{9DC6926A-542E-4374-BE0C-4E2BD4393A02}" destId="{9458C3C3-0CDA-4069-88AA-6CA67E284C0E}" srcOrd="0" destOrd="0" parTransId="{410AF480-E2F5-44C2-A016-48C97F6ED0BD}" sibTransId="{162C8F72-1639-4F74-AB1E-A8759C8CC5A3}"/>
    <dgm:cxn modelId="{F2BBF4AB-932F-4FA4-93EC-DAA84FA0A741}" srcId="{DB74BB4F-EE7D-47A4-BB85-8F9009A913A7}" destId="{CC90675A-56BF-414C-9A4F-352D1E7E6333}" srcOrd="0" destOrd="0" parTransId="{A366F3DB-BFBE-4997-B890-4E5C9977717A}" sibTransId="{0AF2165F-F6D4-443F-8B91-2AB93EC8E166}"/>
    <dgm:cxn modelId="{50FA3B50-9A98-40D1-9FF2-E60B46FD1610}" type="presOf" srcId="{858D7D17-22EC-4B16-90B3-65B62ABF14D0}" destId="{202F1014-FEE9-463C-8DE8-BB7ED928D585}" srcOrd="0" destOrd="0" presId="urn:microsoft.com/office/officeart/2009/layout/CircleArrowProcess"/>
    <dgm:cxn modelId="{0F3AA0E4-D56B-4852-A8C8-9369D1D3C43D}" srcId="{DE0D87D3-B475-43C1-8520-9D30DC24FA66}" destId="{CF667415-654D-4978-AFA6-C23312E9AE8D}" srcOrd="2" destOrd="0" parTransId="{72763A42-E176-4121-AE56-C13D513E52C9}" sibTransId="{0409A34E-FFEC-411D-94AC-F2C81FD239FE}"/>
    <dgm:cxn modelId="{FD7536B6-7C88-49EB-90F8-2EB144A1940B}" type="presOf" srcId="{78346A85-835E-411B-BD2F-29E50711CC3F}" destId="{9D2B4411-DFD0-47D0-90C2-625E80308FE7}" srcOrd="0" destOrd="0" presId="urn:microsoft.com/office/officeart/2009/layout/CircleArrowProcess"/>
    <dgm:cxn modelId="{1EDA8EE2-9480-4FBB-92A9-AB095D7CBB22}" srcId="{9458C3C3-0CDA-4069-88AA-6CA67E284C0E}" destId="{CE6EA391-E815-4B12-950C-445F4CA5D59A}" srcOrd="1" destOrd="0" parTransId="{D7265B97-3BDD-43FD-886F-1CD95021DE27}" sibTransId="{B294C48C-DA4C-4887-8ABD-5EE66CF81FC8}"/>
    <dgm:cxn modelId="{DC672682-612D-4D08-B26D-31285ED84A72}" type="presOf" srcId="{CC90675A-56BF-414C-9A4F-352D1E7E6333}" destId="{DCBC03D4-96BC-44BA-B9D5-17BE291E6BCA}" srcOrd="0" destOrd="0" presId="urn:microsoft.com/office/officeart/2009/layout/CircleArrowProcess"/>
    <dgm:cxn modelId="{D8D2E08E-C6BA-403E-94A6-AA1591EBABB9}" type="presOf" srcId="{9DC6926A-542E-4374-BE0C-4E2BD4393A02}" destId="{5684F03B-1170-4ECC-801F-F075DAF2853B}" srcOrd="0" destOrd="0" presId="urn:microsoft.com/office/officeart/2009/layout/CircleArrowProcess"/>
    <dgm:cxn modelId="{F4F5522E-9E01-4EBD-AF52-72FB235F37B2}" type="presOf" srcId="{CF667415-654D-4978-AFA6-C23312E9AE8D}" destId="{571EA147-79B7-4AED-B9D3-66C3713A66AD}" srcOrd="0" destOrd="2" presId="urn:microsoft.com/office/officeart/2009/layout/CircleArrowProcess"/>
    <dgm:cxn modelId="{0D3486BB-3022-45D0-AA60-D6D70B96F9CF}" type="presParOf" srcId="{5684F03B-1170-4ECC-801F-F075DAF2853B}" destId="{5F7F919E-98B5-4E80-A3D7-63F8BA366435}" srcOrd="0" destOrd="0" presId="urn:microsoft.com/office/officeart/2009/layout/CircleArrowProcess"/>
    <dgm:cxn modelId="{D4B7A369-C31B-4EB0-8CC5-768426A34AB8}" type="presParOf" srcId="{5F7F919E-98B5-4E80-A3D7-63F8BA366435}" destId="{63369D91-970C-48ED-B25C-153B7EA98BA8}" srcOrd="0" destOrd="0" presId="urn:microsoft.com/office/officeart/2009/layout/CircleArrowProcess"/>
    <dgm:cxn modelId="{4EFA9C9D-4DAB-4BEB-8BB4-9860612C6010}" type="presParOf" srcId="{5684F03B-1170-4ECC-801F-F075DAF2853B}" destId="{9D2B4411-DFD0-47D0-90C2-625E80308FE7}" srcOrd="1" destOrd="0" presId="urn:microsoft.com/office/officeart/2009/layout/CircleArrowProcess"/>
    <dgm:cxn modelId="{CA15033D-A203-4ED0-B5FB-A15D164A83AD}" type="presParOf" srcId="{5684F03B-1170-4ECC-801F-F075DAF2853B}" destId="{52117A40-E7F0-4791-8899-3FB899521784}" srcOrd="2" destOrd="0" presId="urn:microsoft.com/office/officeart/2009/layout/CircleArrowProcess"/>
    <dgm:cxn modelId="{8DC0E632-4773-41D4-91FC-6E5093E39594}" type="presParOf" srcId="{5684F03B-1170-4ECC-801F-F075DAF2853B}" destId="{B0DF2193-A1B0-40B1-8EA8-2257CD782A84}" srcOrd="3" destOrd="0" presId="urn:microsoft.com/office/officeart/2009/layout/CircleArrowProcess"/>
    <dgm:cxn modelId="{3C377C8D-AC7C-45C1-9EDB-2D50248F0756}" type="presParOf" srcId="{B0DF2193-A1B0-40B1-8EA8-2257CD782A84}" destId="{B5A85266-96BC-453F-9FDA-E85C07D3D884}" srcOrd="0" destOrd="0" presId="urn:microsoft.com/office/officeart/2009/layout/CircleArrowProcess"/>
    <dgm:cxn modelId="{F4FAE194-C5AE-4988-820F-0ABDECA277BD}" type="presParOf" srcId="{5684F03B-1170-4ECC-801F-F075DAF2853B}" destId="{DCBC03D4-96BC-44BA-B9D5-17BE291E6BCA}" srcOrd="4" destOrd="0" presId="urn:microsoft.com/office/officeart/2009/layout/CircleArrowProcess"/>
    <dgm:cxn modelId="{0046A6C2-D0BD-46FA-9624-9AFD1B5873DA}" type="presParOf" srcId="{5684F03B-1170-4ECC-801F-F075DAF2853B}" destId="{48FC6D59-6B1F-433B-BD93-75382C840330}" srcOrd="5" destOrd="0" presId="urn:microsoft.com/office/officeart/2009/layout/CircleArrowProcess"/>
    <dgm:cxn modelId="{A357085B-8231-47AC-B6D6-CAE4D021052A}" type="presParOf" srcId="{5684F03B-1170-4ECC-801F-F075DAF2853B}" destId="{9B33FB61-83DA-47B3-BE7E-A0D0AB5C2E9D}" srcOrd="6" destOrd="0" presId="urn:microsoft.com/office/officeart/2009/layout/CircleArrowProcess"/>
    <dgm:cxn modelId="{80E09184-3E59-480F-8448-DA55F3BA474B}" type="presParOf" srcId="{9B33FB61-83DA-47B3-BE7E-A0D0AB5C2E9D}" destId="{2C84080C-C398-4B55-A1A3-8482F6E813BD}" srcOrd="0" destOrd="0" presId="urn:microsoft.com/office/officeart/2009/layout/CircleArrowProcess"/>
    <dgm:cxn modelId="{9136479A-6A1C-4419-BC55-7516108F5154}" type="presParOf" srcId="{5684F03B-1170-4ECC-801F-F075DAF2853B}" destId="{571EA147-79B7-4AED-B9D3-66C3713A66AD}" srcOrd="7" destOrd="0" presId="urn:microsoft.com/office/officeart/2009/layout/CircleArrowProcess"/>
    <dgm:cxn modelId="{BFCACA7B-2314-4ADB-B393-C686EDED4C64}" type="presParOf" srcId="{5684F03B-1170-4ECC-801F-F075DAF2853B}" destId="{0EADCADC-A476-4BFD-ADB0-AB7026D413D8}" srcOrd="8" destOrd="0" presId="urn:microsoft.com/office/officeart/2009/layout/CircleArrowProcess"/>
    <dgm:cxn modelId="{4237CD5A-43D3-4FE8-B02F-94051889D19E}" type="presParOf" srcId="{5684F03B-1170-4ECC-801F-F075DAF2853B}" destId="{94BC98B3-64EF-4DBE-84EC-2299E0094109}" srcOrd="9" destOrd="0" presId="urn:microsoft.com/office/officeart/2009/layout/CircleArrowProcess"/>
    <dgm:cxn modelId="{41894721-3867-4688-A2E1-8C2BD30F9592}" type="presParOf" srcId="{94BC98B3-64EF-4DBE-84EC-2299E0094109}" destId="{5D9C726B-42FF-4237-82C9-8DBFBBCC62C9}" srcOrd="0" destOrd="0" presId="urn:microsoft.com/office/officeart/2009/layout/CircleArrowProcess"/>
    <dgm:cxn modelId="{5F1CDF00-6D81-454F-8A4A-B9FD037CD3D9}" type="presParOf" srcId="{5684F03B-1170-4ECC-801F-F075DAF2853B}" destId="{202F1014-FEE9-463C-8DE8-BB7ED928D585}" srcOrd="10" destOrd="0" presId="urn:microsoft.com/office/officeart/2009/layout/CircleArrowProcess"/>
    <dgm:cxn modelId="{A72DA839-2D1A-4B28-9C47-D48C5B25A7FB}" type="presParOf" srcId="{5684F03B-1170-4ECC-801F-F075DAF2853B}" destId="{2C428418-D1E2-413D-83AA-D2D918FFD65C}" srcOrd="1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C6926A-542E-4374-BE0C-4E2BD4393A02}" type="doc">
      <dgm:prSet loTypeId="urn:microsoft.com/office/officeart/2009/layout/CircleArrowProcess" loCatId="process" qsTypeId="urn:microsoft.com/office/officeart/2005/8/quickstyle/3d2" qsCatId="3D" csTypeId="urn:microsoft.com/office/officeart/2005/8/colors/colorful5" csCatId="colorful" phldr="1"/>
      <dgm:spPr/>
      <dgm:t>
        <a:bodyPr/>
        <a:lstStyle/>
        <a:p>
          <a:endParaRPr lang="en-US"/>
        </a:p>
      </dgm:t>
    </dgm:pt>
    <dgm:pt modelId="{9458C3C3-0CDA-4069-88AA-6CA67E284C0E}">
      <dgm:prSet phldrT="[Text]"/>
      <dgm:spPr>
        <a:xfrm>
          <a:off x="1757974" y="461275"/>
          <a:ext cx="711079" cy="355502"/>
        </a:xfrm>
        <a:noFill/>
        <a:ln>
          <a:noFill/>
        </a:ln>
        <a:effectLst/>
      </dgm:spPr>
      <dgm:t>
        <a:bodyPr/>
        <a:lstStyle/>
        <a:p>
          <a:pPr algn="ctr"/>
          <a:r>
            <a:rPr lang="en-US" dirty="0">
              <a:solidFill>
                <a:sysClr val="windowText" lastClr="000000">
                  <a:hueOff val="0"/>
                  <a:satOff val="0"/>
                  <a:lumOff val="0"/>
                  <a:alphaOff val="0"/>
                </a:sysClr>
              </a:solidFill>
              <a:latin typeface="Calibri"/>
              <a:ea typeface="+mn-ea"/>
              <a:cs typeface="+mn-cs"/>
            </a:rPr>
            <a:t>Stage 1</a:t>
          </a:r>
        </a:p>
      </dgm:t>
    </dgm:pt>
    <dgm:pt modelId="{410AF480-E2F5-44C2-A016-48C97F6ED0BD}" type="parTrans" cxnId="{8548DBAA-960C-4F5E-AFCF-9FF9BBFF7D5D}">
      <dgm:prSet/>
      <dgm:spPr/>
      <dgm:t>
        <a:bodyPr/>
        <a:lstStyle/>
        <a:p>
          <a:endParaRPr lang="en-US"/>
        </a:p>
      </dgm:t>
    </dgm:pt>
    <dgm:pt modelId="{162C8F72-1639-4F74-AB1E-A8759C8CC5A3}" type="sibTrans" cxnId="{8548DBAA-960C-4F5E-AFCF-9FF9BBFF7D5D}">
      <dgm:prSet/>
      <dgm:spPr/>
      <dgm:t>
        <a:bodyPr/>
        <a:lstStyle/>
        <a:p>
          <a:endParaRPr lang="en-US"/>
        </a:p>
      </dgm:t>
    </dgm:pt>
    <dgm:pt modelId="{78346A85-835E-411B-BD2F-29E50711CC3F}">
      <dgm:prSet phldrT="[Text]" custT="1"/>
      <dgm:spPr>
        <a:xfrm>
          <a:off x="2747454" y="372279"/>
          <a:ext cx="2354362" cy="506895"/>
        </a:xfrm>
        <a:noFill/>
        <a:ln>
          <a:noFill/>
        </a:ln>
        <a:effectLst/>
      </dgm:spPr>
      <dgm:t>
        <a:bodyPr/>
        <a:lstStyle/>
        <a:p>
          <a:r>
            <a:rPr lang="en-GB" sz="1400" b="1" i="1" dirty="0">
              <a:solidFill>
                <a:sysClr val="windowText" lastClr="000000">
                  <a:hueOff val="0"/>
                  <a:satOff val="0"/>
                  <a:lumOff val="0"/>
                  <a:alphaOff val="0"/>
                </a:sysClr>
              </a:solidFill>
              <a:latin typeface="Calibri"/>
              <a:ea typeface="+mn-ea"/>
              <a:cs typeface="+mn-cs"/>
            </a:rPr>
            <a:t>Defining FM in the Malaysian perspective</a:t>
          </a:r>
          <a:endParaRPr lang="en-US" sz="1400" b="1" dirty="0">
            <a:solidFill>
              <a:sysClr val="windowText" lastClr="000000">
                <a:hueOff val="0"/>
                <a:satOff val="0"/>
                <a:lumOff val="0"/>
                <a:alphaOff val="0"/>
              </a:sysClr>
            </a:solidFill>
            <a:latin typeface="Calibri"/>
            <a:ea typeface="+mn-ea"/>
            <a:cs typeface="+mn-cs"/>
          </a:endParaRPr>
        </a:p>
      </dgm:t>
    </dgm:pt>
    <dgm:pt modelId="{4CCF24A6-D786-4771-8D3A-494A97DC6ADA}" type="parTrans" cxnId="{13E88F6C-2903-45BD-A53E-90214D589BDB}">
      <dgm:prSet/>
      <dgm:spPr/>
      <dgm:t>
        <a:bodyPr/>
        <a:lstStyle/>
        <a:p>
          <a:endParaRPr lang="en-US"/>
        </a:p>
      </dgm:t>
    </dgm:pt>
    <dgm:pt modelId="{DEAB334D-5B62-4E61-A5DF-CC5CFEEC5C60}" type="sibTrans" cxnId="{13E88F6C-2903-45BD-A53E-90214D589BDB}">
      <dgm:prSet/>
      <dgm:spPr/>
      <dgm:t>
        <a:bodyPr/>
        <a:lstStyle/>
        <a:p>
          <a:endParaRPr lang="en-US"/>
        </a:p>
      </dgm:t>
    </dgm:pt>
    <dgm:pt modelId="{CE6EA391-E815-4B12-950C-445F4CA5D59A}">
      <dgm:prSet phldrT="[Text]" custT="1"/>
      <dgm:spPr>
        <a:xfrm>
          <a:off x="2747454" y="372279"/>
          <a:ext cx="2354362" cy="506895"/>
        </a:xfrm>
        <a:noFill/>
        <a:ln>
          <a:noFill/>
        </a:ln>
        <a:effectLst/>
      </dgm:spPr>
      <dgm:t>
        <a:bodyPr/>
        <a:lstStyle/>
        <a:p>
          <a:r>
            <a:rPr lang="en-US" sz="1400" dirty="0">
              <a:solidFill>
                <a:sysClr val="windowText" lastClr="000000">
                  <a:hueOff val="0"/>
                  <a:satOff val="0"/>
                  <a:lumOff val="0"/>
                  <a:alphaOff val="0"/>
                </a:sysClr>
              </a:solidFill>
              <a:latin typeface="Calibri"/>
              <a:ea typeface="+mn-ea"/>
              <a:cs typeface="+mn-cs"/>
            </a:rPr>
            <a:t>Methodology - Qualitative/Quantitative</a:t>
          </a:r>
        </a:p>
      </dgm:t>
    </dgm:pt>
    <dgm:pt modelId="{D7265B97-3BDD-43FD-886F-1CD95021DE27}" type="parTrans" cxnId="{1EDA8EE2-9480-4FBB-92A9-AB095D7CBB22}">
      <dgm:prSet/>
      <dgm:spPr/>
      <dgm:t>
        <a:bodyPr/>
        <a:lstStyle/>
        <a:p>
          <a:endParaRPr lang="en-US"/>
        </a:p>
      </dgm:t>
    </dgm:pt>
    <dgm:pt modelId="{B294C48C-DA4C-4887-8ABD-5EE66CF81FC8}" type="sibTrans" cxnId="{1EDA8EE2-9480-4FBB-92A9-AB095D7CBB22}">
      <dgm:prSet/>
      <dgm:spPr/>
      <dgm:t>
        <a:bodyPr/>
        <a:lstStyle/>
        <a:p>
          <a:endParaRPr lang="en-US"/>
        </a:p>
      </dgm:t>
    </dgm:pt>
    <dgm:pt modelId="{DB74BB4F-EE7D-47A4-BB85-8F9009A913A7}">
      <dgm:prSet phldrT="[Text]"/>
      <dgm:spPr>
        <a:xfrm>
          <a:off x="1402554" y="1194922"/>
          <a:ext cx="711079" cy="355502"/>
        </a:xfrm>
        <a:noFill/>
        <a:ln>
          <a:noFill/>
        </a:ln>
        <a:effectLst/>
      </dgm:spPr>
      <dgm:t>
        <a:bodyPr/>
        <a:lstStyle/>
        <a:p>
          <a:r>
            <a:rPr lang="en-US">
              <a:solidFill>
                <a:schemeClr val="bg2"/>
              </a:solidFill>
              <a:latin typeface="Calibri"/>
              <a:ea typeface="+mn-ea"/>
              <a:cs typeface="+mn-cs"/>
            </a:rPr>
            <a:t>Stage 2</a:t>
          </a:r>
        </a:p>
      </dgm:t>
    </dgm:pt>
    <dgm:pt modelId="{015B24ED-2299-4BE7-BB40-3BD8C777EAEE}" type="parTrans" cxnId="{CC3AB762-507C-4060-BC24-2CACBCF58FC0}">
      <dgm:prSet/>
      <dgm:spPr/>
      <dgm:t>
        <a:bodyPr/>
        <a:lstStyle/>
        <a:p>
          <a:endParaRPr lang="en-US"/>
        </a:p>
      </dgm:t>
    </dgm:pt>
    <dgm:pt modelId="{B2E8AC17-344F-468B-9296-A5D409FFDB56}" type="sibTrans" cxnId="{CC3AB762-507C-4060-BC24-2CACBCF58FC0}">
      <dgm:prSet/>
      <dgm:spPr/>
      <dgm:t>
        <a:bodyPr/>
        <a:lstStyle/>
        <a:p>
          <a:endParaRPr lang="en-US"/>
        </a:p>
      </dgm:t>
    </dgm:pt>
    <dgm:pt modelId="{CC90675A-56BF-414C-9A4F-352D1E7E6333}">
      <dgm:prSet phldrT="[Text]" custT="1"/>
      <dgm:spPr>
        <a:xfrm>
          <a:off x="2518410" y="1180114"/>
          <a:ext cx="2560852" cy="506895"/>
        </a:xfrm>
        <a:noFill/>
        <a:ln>
          <a:noFill/>
        </a:ln>
        <a:effectLst/>
      </dgm:spPr>
      <dgm:t>
        <a:bodyPr/>
        <a:lstStyle/>
        <a:p>
          <a:r>
            <a:rPr lang="en-GB" sz="1400" b="1" i="1" dirty="0">
              <a:solidFill>
                <a:schemeClr val="bg2"/>
              </a:solidFill>
              <a:latin typeface="Calibri"/>
              <a:ea typeface="+mn-ea"/>
              <a:cs typeface="+mn-cs"/>
            </a:rPr>
            <a:t>Innovation Management in FM service delivery</a:t>
          </a:r>
          <a:endParaRPr lang="en-US" sz="1400" b="1" dirty="0">
            <a:solidFill>
              <a:schemeClr val="bg2"/>
            </a:solidFill>
            <a:latin typeface="Calibri"/>
            <a:ea typeface="+mn-ea"/>
            <a:cs typeface="+mn-cs"/>
          </a:endParaRPr>
        </a:p>
      </dgm:t>
    </dgm:pt>
    <dgm:pt modelId="{A366F3DB-BFBE-4997-B890-4E5C9977717A}" type="parTrans" cxnId="{F2BBF4AB-932F-4FA4-93EC-DAA84FA0A741}">
      <dgm:prSet/>
      <dgm:spPr/>
      <dgm:t>
        <a:bodyPr/>
        <a:lstStyle/>
        <a:p>
          <a:endParaRPr lang="en-US"/>
        </a:p>
      </dgm:t>
    </dgm:pt>
    <dgm:pt modelId="{0AF2165F-F6D4-443F-8B91-2AB93EC8E166}" type="sibTrans" cxnId="{F2BBF4AB-932F-4FA4-93EC-DAA84FA0A741}">
      <dgm:prSet/>
      <dgm:spPr/>
      <dgm:t>
        <a:bodyPr/>
        <a:lstStyle/>
        <a:p>
          <a:endParaRPr lang="en-US"/>
        </a:p>
      </dgm:t>
    </dgm:pt>
    <dgm:pt modelId="{4BC80DD1-FB33-4BE8-B391-71707AC9772D}">
      <dgm:prSet phldrT="[Text]" custT="1"/>
      <dgm:spPr>
        <a:xfrm>
          <a:off x="2518410" y="1180114"/>
          <a:ext cx="2560852" cy="506895"/>
        </a:xfrm>
        <a:noFill/>
        <a:ln>
          <a:noFill/>
        </a:ln>
        <a:effectLst/>
      </dgm:spPr>
      <dgm:t>
        <a:bodyPr/>
        <a:lstStyle/>
        <a:p>
          <a:r>
            <a:rPr lang="en-US" sz="1400" dirty="0">
              <a:solidFill>
                <a:schemeClr val="bg2"/>
              </a:solidFill>
              <a:latin typeface="Calibri"/>
              <a:ea typeface="+mn-ea"/>
              <a:cs typeface="+mn-cs"/>
            </a:rPr>
            <a:t>Methodology - Quantitative</a:t>
          </a:r>
        </a:p>
      </dgm:t>
    </dgm:pt>
    <dgm:pt modelId="{5F5F9EC9-1908-4B6E-B171-F9183F6DB2FD}" type="parTrans" cxnId="{AEE96C84-6E84-447F-85E4-2A2B508F9DB9}">
      <dgm:prSet/>
      <dgm:spPr/>
      <dgm:t>
        <a:bodyPr/>
        <a:lstStyle/>
        <a:p>
          <a:endParaRPr lang="en-US"/>
        </a:p>
      </dgm:t>
    </dgm:pt>
    <dgm:pt modelId="{F48B82DC-58AB-482D-94BF-C7B9D93010CC}" type="sibTrans" cxnId="{AEE96C84-6E84-447F-85E4-2A2B508F9DB9}">
      <dgm:prSet/>
      <dgm:spPr/>
      <dgm:t>
        <a:bodyPr/>
        <a:lstStyle/>
        <a:p>
          <a:endParaRPr lang="en-US"/>
        </a:p>
      </dgm:t>
    </dgm:pt>
    <dgm:pt modelId="{DE0D87D3-B475-43C1-8520-9D30DC24FA66}">
      <dgm:prSet phldrT="[Text]"/>
      <dgm:spPr>
        <a:xfrm>
          <a:off x="1757974" y="1928569"/>
          <a:ext cx="711079" cy="355502"/>
        </a:xfrm>
        <a:noFill/>
        <a:ln>
          <a:noFill/>
        </a:ln>
        <a:effectLst/>
      </dgm:spPr>
      <dgm:t>
        <a:bodyPr/>
        <a:lstStyle/>
        <a:p>
          <a:r>
            <a:rPr lang="en-US">
              <a:solidFill>
                <a:schemeClr val="bg2"/>
              </a:solidFill>
              <a:latin typeface="Calibri"/>
              <a:ea typeface="+mn-ea"/>
              <a:cs typeface="+mn-cs"/>
            </a:rPr>
            <a:t>Stage 3	</a:t>
          </a:r>
        </a:p>
      </dgm:t>
    </dgm:pt>
    <dgm:pt modelId="{713312C6-8703-467F-B0C9-8D04764474E3}" type="parTrans" cxnId="{3DD63A76-3D60-4179-9172-E768DED38621}">
      <dgm:prSet/>
      <dgm:spPr/>
      <dgm:t>
        <a:bodyPr/>
        <a:lstStyle/>
        <a:p>
          <a:endParaRPr lang="en-US"/>
        </a:p>
      </dgm:t>
    </dgm:pt>
    <dgm:pt modelId="{A6164240-6119-44C7-843F-88EC76F8C6DA}" type="sibTrans" cxnId="{3DD63A76-3D60-4179-9172-E768DED38621}">
      <dgm:prSet/>
      <dgm:spPr/>
      <dgm:t>
        <a:bodyPr/>
        <a:lstStyle/>
        <a:p>
          <a:endParaRPr lang="en-US"/>
        </a:p>
      </dgm:t>
    </dgm:pt>
    <dgm:pt modelId="{EE53FB14-3213-43D2-8A99-BC7A6FB2E70C}">
      <dgm:prSet phldrT="[Text]" custT="1"/>
      <dgm:spPr>
        <a:xfrm>
          <a:off x="2707869" y="1954689"/>
          <a:ext cx="2319849" cy="506895"/>
        </a:xfrm>
        <a:noFill/>
        <a:ln>
          <a:noFill/>
        </a:ln>
        <a:effectLst/>
      </dgm:spPr>
      <dgm:t>
        <a:bodyPr/>
        <a:lstStyle/>
        <a:p>
          <a:r>
            <a:rPr lang="en-GB" sz="1400" b="1" i="1">
              <a:solidFill>
                <a:schemeClr val="bg2"/>
              </a:solidFill>
              <a:latin typeface="Calibri"/>
              <a:ea typeface="+mn-ea"/>
              <a:cs typeface="+mn-cs"/>
            </a:rPr>
            <a:t>Collaborative Innovation in the FM SCM</a:t>
          </a:r>
          <a:endParaRPr lang="en-US" sz="1400" b="1">
            <a:solidFill>
              <a:schemeClr val="bg2"/>
            </a:solidFill>
            <a:latin typeface="Calibri"/>
            <a:ea typeface="+mn-ea"/>
            <a:cs typeface="+mn-cs"/>
          </a:endParaRPr>
        </a:p>
      </dgm:t>
    </dgm:pt>
    <dgm:pt modelId="{56248561-F970-41C5-9774-43C9005FBEAD}" type="parTrans" cxnId="{267D09C3-6E13-4138-94FB-5C68AB14CD2F}">
      <dgm:prSet/>
      <dgm:spPr/>
      <dgm:t>
        <a:bodyPr/>
        <a:lstStyle/>
        <a:p>
          <a:endParaRPr lang="en-US"/>
        </a:p>
      </dgm:t>
    </dgm:pt>
    <dgm:pt modelId="{85BA43D4-FCB9-4966-A223-BC1F6579B9D6}" type="sibTrans" cxnId="{267D09C3-6E13-4138-94FB-5C68AB14CD2F}">
      <dgm:prSet/>
      <dgm:spPr/>
      <dgm:t>
        <a:bodyPr/>
        <a:lstStyle/>
        <a:p>
          <a:endParaRPr lang="en-US"/>
        </a:p>
      </dgm:t>
    </dgm:pt>
    <dgm:pt modelId="{580FBDF0-CF4C-4E26-9246-9DECD3158DC5}">
      <dgm:prSet phldrT="[Text]" custT="1"/>
      <dgm:spPr>
        <a:xfrm>
          <a:off x="2707869" y="1954689"/>
          <a:ext cx="2319849" cy="506895"/>
        </a:xfrm>
        <a:noFill/>
        <a:ln>
          <a:noFill/>
        </a:ln>
        <a:effectLst/>
      </dgm:spPr>
      <dgm:t>
        <a:bodyPr/>
        <a:lstStyle/>
        <a:p>
          <a:r>
            <a:rPr lang="en-US" sz="1400" dirty="0">
              <a:solidFill>
                <a:schemeClr val="bg2"/>
              </a:solidFill>
              <a:latin typeface="Calibri"/>
              <a:ea typeface="+mn-ea"/>
              <a:cs typeface="+mn-cs"/>
            </a:rPr>
            <a:t>Methodology - Qualitative/Quantitative</a:t>
          </a:r>
        </a:p>
      </dgm:t>
    </dgm:pt>
    <dgm:pt modelId="{CAA0FB0C-6A0A-4509-A9DF-2AC258AA3E6F}" type="parTrans" cxnId="{A24540EA-395F-4BAC-B248-386027F1411B}">
      <dgm:prSet/>
      <dgm:spPr/>
      <dgm:t>
        <a:bodyPr/>
        <a:lstStyle/>
        <a:p>
          <a:endParaRPr lang="en-US"/>
        </a:p>
      </dgm:t>
    </dgm:pt>
    <dgm:pt modelId="{A3992F0E-4923-458C-9475-DD68A433201F}" type="sibTrans" cxnId="{A24540EA-395F-4BAC-B248-386027F1411B}">
      <dgm:prSet/>
      <dgm:spPr/>
      <dgm:t>
        <a:bodyPr/>
        <a:lstStyle/>
        <a:p>
          <a:endParaRPr lang="en-US"/>
        </a:p>
      </dgm:t>
    </dgm:pt>
    <dgm:pt modelId="{7E8C8021-3523-4816-9D75-2B728D83472B}">
      <dgm:prSet/>
      <dgm:spPr>
        <a:xfrm>
          <a:off x="1402554" y="2662216"/>
          <a:ext cx="711079" cy="355502"/>
        </a:xfrm>
        <a:noFill/>
        <a:ln>
          <a:noFill/>
        </a:ln>
        <a:effectLst/>
      </dgm:spPr>
      <dgm:t>
        <a:bodyPr/>
        <a:lstStyle/>
        <a:p>
          <a:r>
            <a:rPr lang="en-US">
              <a:solidFill>
                <a:schemeClr val="bg2"/>
              </a:solidFill>
              <a:latin typeface="Calibri"/>
              <a:ea typeface="+mn-ea"/>
              <a:cs typeface="+mn-cs"/>
            </a:rPr>
            <a:t>Stage 4</a:t>
          </a:r>
        </a:p>
      </dgm:t>
    </dgm:pt>
    <dgm:pt modelId="{6C0C3842-BF21-4A54-849A-1E9BFECD8B83}" type="parTrans" cxnId="{67838A21-0273-43EE-9BB7-6152FEA3FF2E}">
      <dgm:prSet/>
      <dgm:spPr/>
      <dgm:t>
        <a:bodyPr/>
        <a:lstStyle/>
        <a:p>
          <a:endParaRPr lang="en-US"/>
        </a:p>
      </dgm:t>
    </dgm:pt>
    <dgm:pt modelId="{69F39C05-787A-4C97-B20E-585F2CF5F247}" type="sibTrans" cxnId="{67838A21-0273-43EE-9BB7-6152FEA3FF2E}">
      <dgm:prSet/>
      <dgm:spPr/>
      <dgm:t>
        <a:bodyPr/>
        <a:lstStyle/>
        <a:p>
          <a:endParaRPr lang="en-US"/>
        </a:p>
      </dgm:t>
    </dgm:pt>
    <dgm:pt modelId="{EE29403E-29B3-42DD-B340-9EE85CAF47EB}">
      <dgm:prSet phldrT="[Text]" custT="1"/>
      <dgm:spPr>
        <a:xfrm>
          <a:off x="2747454" y="372279"/>
          <a:ext cx="2354362" cy="506895"/>
        </a:xfrm>
        <a:noFill/>
        <a:ln>
          <a:noFill/>
        </a:ln>
        <a:effectLst/>
      </dgm:spPr>
      <dgm:t>
        <a:bodyPr/>
        <a:lstStyle/>
        <a:p>
          <a:r>
            <a:rPr lang="en-US" sz="1400" dirty="0">
              <a:solidFill>
                <a:sysClr val="windowText" lastClr="000000">
                  <a:hueOff val="0"/>
                  <a:satOff val="0"/>
                  <a:lumOff val="0"/>
                  <a:alphaOff val="0"/>
                </a:sysClr>
              </a:solidFill>
              <a:latin typeface="Calibri"/>
              <a:ea typeface="+mn-ea"/>
              <a:cs typeface="+mn-cs"/>
            </a:rPr>
            <a:t>Instrument -Workshop/Seminar/Survey</a:t>
          </a:r>
        </a:p>
      </dgm:t>
    </dgm:pt>
    <dgm:pt modelId="{6999B294-9224-4526-BA7F-E815923C5964}" type="parTrans" cxnId="{88E72C24-6CFC-4E5C-BB8D-0BCB7763D0B8}">
      <dgm:prSet/>
      <dgm:spPr/>
      <dgm:t>
        <a:bodyPr/>
        <a:lstStyle/>
        <a:p>
          <a:endParaRPr lang="en-US"/>
        </a:p>
      </dgm:t>
    </dgm:pt>
    <dgm:pt modelId="{B9B11C15-9CA0-4D14-9B3B-96EF8BFE6D7D}" type="sibTrans" cxnId="{88E72C24-6CFC-4E5C-BB8D-0BCB7763D0B8}">
      <dgm:prSet/>
      <dgm:spPr/>
      <dgm:t>
        <a:bodyPr/>
        <a:lstStyle/>
        <a:p>
          <a:endParaRPr lang="en-US"/>
        </a:p>
      </dgm:t>
    </dgm:pt>
    <dgm:pt modelId="{14300CE1-DBC8-431C-B9EB-8596A8066F13}">
      <dgm:prSet phldrT="[Text]" custT="1"/>
      <dgm:spPr>
        <a:xfrm>
          <a:off x="2518410" y="1180114"/>
          <a:ext cx="2560852" cy="506895"/>
        </a:xfrm>
        <a:noFill/>
        <a:ln>
          <a:noFill/>
        </a:ln>
        <a:effectLst/>
      </dgm:spPr>
      <dgm:t>
        <a:bodyPr/>
        <a:lstStyle/>
        <a:p>
          <a:r>
            <a:rPr lang="en-US" sz="1400">
              <a:solidFill>
                <a:schemeClr val="bg2"/>
              </a:solidFill>
              <a:latin typeface="Calibri"/>
              <a:ea typeface="+mn-ea"/>
              <a:cs typeface="+mn-cs"/>
            </a:rPr>
            <a:t>Instrument - Online survey</a:t>
          </a:r>
        </a:p>
      </dgm:t>
    </dgm:pt>
    <dgm:pt modelId="{A5F2D825-E6A2-4251-B110-C70C9970C48C}" type="parTrans" cxnId="{D44E1BA0-F560-4C69-99B7-263530EB8D2C}">
      <dgm:prSet/>
      <dgm:spPr/>
      <dgm:t>
        <a:bodyPr/>
        <a:lstStyle/>
        <a:p>
          <a:endParaRPr lang="en-US"/>
        </a:p>
      </dgm:t>
    </dgm:pt>
    <dgm:pt modelId="{7E0737B9-1A94-44FE-9BDE-86AFF8190E42}" type="sibTrans" cxnId="{D44E1BA0-F560-4C69-99B7-263530EB8D2C}">
      <dgm:prSet/>
      <dgm:spPr/>
      <dgm:t>
        <a:bodyPr/>
        <a:lstStyle/>
        <a:p>
          <a:endParaRPr lang="en-US"/>
        </a:p>
      </dgm:t>
    </dgm:pt>
    <dgm:pt modelId="{CF667415-654D-4978-AFA6-C23312E9AE8D}">
      <dgm:prSet phldrT="[Text]" custT="1"/>
      <dgm:spPr>
        <a:xfrm>
          <a:off x="2707869" y="1954689"/>
          <a:ext cx="2319849" cy="506895"/>
        </a:xfrm>
        <a:noFill/>
        <a:ln>
          <a:noFill/>
        </a:ln>
        <a:effectLst/>
      </dgm:spPr>
      <dgm:t>
        <a:bodyPr/>
        <a:lstStyle/>
        <a:p>
          <a:r>
            <a:rPr lang="en-US" sz="1400" dirty="0">
              <a:solidFill>
                <a:schemeClr val="bg2"/>
              </a:solidFill>
              <a:latin typeface="Calibri"/>
              <a:ea typeface="+mn-ea"/>
              <a:cs typeface="+mn-cs"/>
            </a:rPr>
            <a:t>Instrument- Interviews/Survey/Workshop</a:t>
          </a:r>
        </a:p>
      </dgm:t>
    </dgm:pt>
    <dgm:pt modelId="{72763A42-E176-4121-AE56-C13D513E52C9}" type="parTrans" cxnId="{0F3AA0E4-D56B-4852-A8C8-9369D1D3C43D}">
      <dgm:prSet/>
      <dgm:spPr/>
      <dgm:t>
        <a:bodyPr/>
        <a:lstStyle/>
        <a:p>
          <a:endParaRPr lang="en-US"/>
        </a:p>
      </dgm:t>
    </dgm:pt>
    <dgm:pt modelId="{0409A34E-FFEC-411D-94AC-F2C81FD239FE}" type="sibTrans" cxnId="{0F3AA0E4-D56B-4852-A8C8-9369D1D3C43D}">
      <dgm:prSet/>
      <dgm:spPr/>
      <dgm:t>
        <a:bodyPr/>
        <a:lstStyle/>
        <a:p>
          <a:endParaRPr lang="en-US"/>
        </a:p>
      </dgm:t>
    </dgm:pt>
    <dgm:pt modelId="{858D7D17-22EC-4B16-90B3-65B62ABF14D0}">
      <dgm:prSet custT="1"/>
      <dgm:spPr>
        <a:xfrm>
          <a:off x="2300675" y="2775811"/>
          <a:ext cx="2246369" cy="506895"/>
        </a:xfrm>
        <a:noFill/>
        <a:ln>
          <a:noFill/>
        </a:ln>
        <a:effectLst/>
      </dgm:spPr>
      <dgm:t>
        <a:bodyPr/>
        <a:lstStyle/>
        <a:p>
          <a:pPr algn="ctr"/>
          <a:r>
            <a:rPr lang="en-GB" sz="1400" b="1" i="1" dirty="0">
              <a:solidFill>
                <a:schemeClr val="bg2"/>
              </a:solidFill>
              <a:latin typeface="Calibri"/>
              <a:ea typeface="+mn-ea"/>
              <a:cs typeface="+mn-cs"/>
            </a:rPr>
            <a:t>Development of collaborative innovation framework for the delivery of FM services for public office buildings in Malaysia</a:t>
          </a:r>
          <a:endParaRPr lang="en-US" sz="1400" b="1" dirty="0">
            <a:solidFill>
              <a:schemeClr val="bg2"/>
            </a:solidFill>
            <a:latin typeface="Calibri"/>
            <a:ea typeface="+mn-ea"/>
            <a:cs typeface="+mn-cs"/>
          </a:endParaRPr>
        </a:p>
      </dgm:t>
    </dgm:pt>
    <dgm:pt modelId="{9FFCB0A3-EE3A-412D-AC2C-A9FC200968D0}" type="parTrans" cxnId="{2B0098A9-F979-4355-85B5-684545ED4B81}">
      <dgm:prSet/>
      <dgm:spPr/>
      <dgm:t>
        <a:bodyPr/>
        <a:lstStyle/>
        <a:p>
          <a:endParaRPr lang="en-US"/>
        </a:p>
      </dgm:t>
    </dgm:pt>
    <dgm:pt modelId="{0B56235E-4CF0-439A-BF2B-AE610C318DAC}" type="sibTrans" cxnId="{2B0098A9-F979-4355-85B5-684545ED4B81}">
      <dgm:prSet/>
      <dgm:spPr/>
      <dgm:t>
        <a:bodyPr/>
        <a:lstStyle/>
        <a:p>
          <a:endParaRPr lang="en-US"/>
        </a:p>
      </dgm:t>
    </dgm:pt>
    <dgm:pt modelId="{5684F03B-1170-4ECC-801F-F075DAF2853B}" type="pres">
      <dgm:prSet presAssocID="{9DC6926A-542E-4374-BE0C-4E2BD4393A02}" presName="Name0" presStyleCnt="0">
        <dgm:presLayoutVars>
          <dgm:chMax val="7"/>
          <dgm:chPref val="7"/>
          <dgm:dir/>
          <dgm:animLvl val="lvl"/>
        </dgm:presLayoutVars>
      </dgm:prSet>
      <dgm:spPr/>
      <dgm:t>
        <a:bodyPr/>
        <a:lstStyle/>
        <a:p>
          <a:endParaRPr lang="en-GB"/>
        </a:p>
      </dgm:t>
    </dgm:pt>
    <dgm:pt modelId="{5F7F919E-98B5-4E80-A3D7-63F8BA366435}" type="pres">
      <dgm:prSet presAssocID="{9458C3C3-0CDA-4069-88AA-6CA67E284C0E}" presName="Accent1" presStyleCnt="0"/>
      <dgm:spPr/>
      <dgm:t>
        <a:bodyPr/>
        <a:lstStyle/>
        <a:p>
          <a:endParaRPr lang="en-GB"/>
        </a:p>
      </dgm:t>
    </dgm:pt>
    <dgm:pt modelId="{63369D91-970C-48ED-B25C-153B7EA98BA8}" type="pres">
      <dgm:prSet presAssocID="{9458C3C3-0CDA-4069-88AA-6CA67E284C0E}" presName="Accent" presStyleLbl="node1" presStyleIdx="0" presStyleCnt="4"/>
      <dgm:spPr>
        <a:xfrm>
          <a:off x="1476650" y="0"/>
          <a:ext cx="1274206" cy="1274335"/>
        </a:xfrm>
        <a:prstGeom prst="circularArrow">
          <a:avLst>
            <a:gd name="adj1" fmla="val 10980"/>
            <a:gd name="adj2" fmla="val 1142322"/>
            <a:gd name="adj3" fmla="val 4500000"/>
            <a:gd name="adj4" fmla="val 10800000"/>
            <a:gd name="adj5" fmla="val 12500"/>
          </a:avLst>
        </a:prstGeom>
        <a:gradFill rotWithShape="0">
          <a:gsLst>
            <a:gs pos="0">
              <a:srgbClr xmlns:mc="http://schemas.openxmlformats.org/markup-compatibility/2006" xmlns:a14="http://schemas.microsoft.com/office/drawing/2010/main" val="4BACC6" mc:Ignorable="">
                <a:hueOff val="0"/>
                <a:satOff val="0"/>
                <a:lumOff val="0"/>
                <a:alphaOff val="0"/>
                <a:shade val="51000"/>
                <a:satMod val="130000"/>
              </a:srgbClr>
            </a:gs>
            <a:gs pos="80000">
              <a:srgbClr xmlns:mc="http://schemas.openxmlformats.org/markup-compatibility/2006" xmlns:a14="http://schemas.microsoft.com/office/drawing/2010/main" val="4BACC6" mc:Ignorable="">
                <a:hueOff val="0"/>
                <a:satOff val="0"/>
                <a:lumOff val="0"/>
                <a:alphaOff val="0"/>
                <a:shade val="93000"/>
                <a:satMod val="130000"/>
              </a:srgbClr>
            </a:gs>
            <a:gs pos="100000">
              <a:srgbClr xmlns:mc="http://schemas.openxmlformats.org/markup-compatibility/2006" xmlns:a14="http://schemas.microsoft.com/office/drawing/2010/main" val="4BACC6" mc:Ignorable="">
                <a:hueOff val="0"/>
                <a:satOff val="0"/>
                <a:lumOff val="0"/>
                <a:alphaOff val="0"/>
                <a:shade val="94000"/>
                <a:satMod val="135000"/>
              </a:srgb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en-GB"/>
        </a:p>
      </dgm:t>
    </dgm:pt>
    <dgm:pt modelId="{9D2B4411-DFD0-47D0-90C2-625E80308FE7}" type="pres">
      <dgm:prSet presAssocID="{9458C3C3-0CDA-4069-88AA-6CA67E284C0E}" presName="Child1" presStyleLbl="revTx" presStyleIdx="0" presStyleCnt="8" custScaleX="272543" custLinFactX="8031" custLinFactNeighborX="100000" custLinFactNeighborY="-7933">
        <dgm:presLayoutVars>
          <dgm:chMax val="0"/>
          <dgm:chPref val="0"/>
          <dgm:bulletEnabled val="1"/>
        </dgm:presLayoutVars>
      </dgm:prSet>
      <dgm:spPr>
        <a:prstGeom prst="rect">
          <a:avLst/>
        </a:prstGeom>
      </dgm:spPr>
      <dgm:t>
        <a:bodyPr/>
        <a:lstStyle/>
        <a:p>
          <a:endParaRPr lang="en-GB"/>
        </a:p>
      </dgm:t>
    </dgm:pt>
    <dgm:pt modelId="{52117A40-E7F0-4791-8899-3FB899521784}" type="pres">
      <dgm:prSet presAssocID="{9458C3C3-0CDA-4069-88AA-6CA67E284C0E}" presName="Parent1" presStyleLbl="revTx" presStyleIdx="1" presStyleCnt="8">
        <dgm:presLayoutVars>
          <dgm:chMax val="1"/>
          <dgm:chPref val="1"/>
          <dgm:bulletEnabled val="1"/>
        </dgm:presLayoutVars>
      </dgm:prSet>
      <dgm:spPr>
        <a:prstGeom prst="rect">
          <a:avLst/>
        </a:prstGeom>
      </dgm:spPr>
      <dgm:t>
        <a:bodyPr/>
        <a:lstStyle/>
        <a:p>
          <a:endParaRPr lang="en-GB"/>
        </a:p>
      </dgm:t>
    </dgm:pt>
    <dgm:pt modelId="{B0DF2193-A1B0-40B1-8EA8-2257CD782A84}" type="pres">
      <dgm:prSet presAssocID="{DB74BB4F-EE7D-47A4-BB85-8F9009A913A7}" presName="Accent2" presStyleCnt="0"/>
      <dgm:spPr/>
      <dgm:t>
        <a:bodyPr/>
        <a:lstStyle/>
        <a:p>
          <a:endParaRPr lang="en-GB"/>
        </a:p>
      </dgm:t>
    </dgm:pt>
    <dgm:pt modelId="{B5A85266-96BC-453F-9FDA-E85C07D3D884}" type="pres">
      <dgm:prSet presAssocID="{DB74BB4F-EE7D-47A4-BB85-8F9009A913A7}" presName="Accent" presStyleLbl="node1" presStyleIdx="1" presStyleCnt="4"/>
      <dgm:spPr>
        <a:xfrm>
          <a:off x="1122664" y="732295"/>
          <a:ext cx="1274206" cy="1274335"/>
        </a:xfrm>
        <a:prstGeom prst="leftCircularArrow">
          <a:avLst>
            <a:gd name="adj1" fmla="val 10980"/>
            <a:gd name="adj2" fmla="val 1142322"/>
            <a:gd name="adj3" fmla="val 6300000"/>
            <a:gd name="adj4" fmla="val 18900000"/>
            <a:gd name="adj5" fmla="val 12500"/>
          </a:avLst>
        </a:prstGeom>
        <a:gradFill rotWithShape="0">
          <a:gsLst>
            <a:gs pos="0">
              <a:srgbClr xmlns:mc="http://schemas.openxmlformats.org/markup-compatibility/2006" xmlns:a14="http://schemas.microsoft.com/office/drawing/2010/main" val="4BACC6" mc:Ignorable="">
                <a:hueOff val="-3311292"/>
                <a:satOff val="13270"/>
                <a:lumOff val="2876"/>
                <a:alphaOff val="0"/>
                <a:shade val="51000"/>
                <a:satMod val="130000"/>
              </a:srgbClr>
            </a:gs>
            <a:gs pos="80000">
              <a:srgbClr xmlns:mc="http://schemas.openxmlformats.org/markup-compatibility/2006" xmlns:a14="http://schemas.microsoft.com/office/drawing/2010/main" val="4BACC6" mc:Ignorable="">
                <a:hueOff val="-3311292"/>
                <a:satOff val="13270"/>
                <a:lumOff val="2876"/>
                <a:alphaOff val="0"/>
                <a:shade val="93000"/>
                <a:satMod val="130000"/>
              </a:srgbClr>
            </a:gs>
            <a:gs pos="100000">
              <a:srgbClr xmlns:mc="http://schemas.openxmlformats.org/markup-compatibility/2006" xmlns:a14="http://schemas.microsoft.com/office/drawing/2010/main" val="4BACC6" mc:Ignorable="">
                <a:hueOff val="-3311292"/>
                <a:satOff val="13270"/>
                <a:lumOff val="2876"/>
                <a:alphaOff val="0"/>
                <a:shade val="94000"/>
                <a:satMod val="135000"/>
              </a:srgb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en-GB"/>
        </a:p>
      </dgm:t>
    </dgm:pt>
    <dgm:pt modelId="{DCBC03D4-96BC-44BA-B9D5-17BE291E6BCA}" type="pres">
      <dgm:prSet presAssocID="{DB74BB4F-EE7D-47A4-BB85-8F9009A913A7}" presName="Child2" presStyleLbl="revTx" presStyleIdx="2" presStyleCnt="8" custScaleX="335233" custLinFactX="9098" custLinFactNeighborX="100000" custLinFactNeighborY="7771">
        <dgm:presLayoutVars>
          <dgm:chMax val="0"/>
          <dgm:chPref val="0"/>
          <dgm:bulletEnabled val="1"/>
        </dgm:presLayoutVars>
      </dgm:prSet>
      <dgm:spPr>
        <a:prstGeom prst="rect">
          <a:avLst/>
        </a:prstGeom>
      </dgm:spPr>
      <dgm:t>
        <a:bodyPr/>
        <a:lstStyle/>
        <a:p>
          <a:endParaRPr lang="en-GB"/>
        </a:p>
      </dgm:t>
    </dgm:pt>
    <dgm:pt modelId="{48FC6D59-6B1F-433B-BD93-75382C840330}" type="pres">
      <dgm:prSet presAssocID="{DB74BB4F-EE7D-47A4-BB85-8F9009A913A7}" presName="Parent2" presStyleLbl="revTx" presStyleIdx="3" presStyleCnt="8">
        <dgm:presLayoutVars>
          <dgm:chMax val="1"/>
          <dgm:chPref val="1"/>
          <dgm:bulletEnabled val="1"/>
        </dgm:presLayoutVars>
      </dgm:prSet>
      <dgm:spPr>
        <a:prstGeom prst="rect">
          <a:avLst/>
        </a:prstGeom>
      </dgm:spPr>
      <dgm:t>
        <a:bodyPr/>
        <a:lstStyle/>
        <a:p>
          <a:endParaRPr lang="en-GB"/>
        </a:p>
      </dgm:t>
    </dgm:pt>
    <dgm:pt modelId="{9B33FB61-83DA-47B3-BE7E-A0D0AB5C2E9D}" type="pres">
      <dgm:prSet presAssocID="{DE0D87D3-B475-43C1-8520-9D30DC24FA66}" presName="Accent3" presStyleCnt="0"/>
      <dgm:spPr/>
      <dgm:t>
        <a:bodyPr/>
        <a:lstStyle/>
        <a:p>
          <a:endParaRPr lang="en-GB"/>
        </a:p>
      </dgm:t>
    </dgm:pt>
    <dgm:pt modelId="{2C84080C-C398-4B55-A1A3-8482F6E813BD}" type="pres">
      <dgm:prSet presAssocID="{DE0D87D3-B475-43C1-8520-9D30DC24FA66}" presName="Accent" presStyleLbl="node1" presStyleIdx="2" presStyleCnt="4"/>
      <dgm:spPr>
        <a:xfrm>
          <a:off x="1476650" y="1467294"/>
          <a:ext cx="1274206" cy="1274335"/>
        </a:xfrm>
        <a:prstGeom prst="circularArrow">
          <a:avLst>
            <a:gd name="adj1" fmla="val 10980"/>
            <a:gd name="adj2" fmla="val 1142322"/>
            <a:gd name="adj3" fmla="val 4500000"/>
            <a:gd name="adj4" fmla="val 13500000"/>
            <a:gd name="adj5" fmla="val 12500"/>
          </a:avLst>
        </a:prstGeom>
        <a:gradFill rotWithShape="0">
          <a:gsLst>
            <a:gs pos="0">
              <a:srgbClr xmlns:mc="http://schemas.openxmlformats.org/markup-compatibility/2006" xmlns:a14="http://schemas.microsoft.com/office/drawing/2010/main" val="4BACC6" mc:Ignorable="">
                <a:hueOff val="-6622584"/>
                <a:satOff val="26541"/>
                <a:lumOff val="5752"/>
                <a:alphaOff val="0"/>
                <a:shade val="51000"/>
                <a:satMod val="130000"/>
              </a:srgbClr>
            </a:gs>
            <a:gs pos="80000">
              <a:srgbClr xmlns:mc="http://schemas.openxmlformats.org/markup-compatibility/2006" xmlns:a14="http://schemas.microsoft.com/office/drawing/2010/main" val="4BACC6" mc:Ignorable="">
                <a:hueOff val="-6622584"/>
                <a:satOff val="26541"/>
                <a:lumOff val="5752"/>
                <a:alphaOff val="0"/>
                <a:shade val="93000"/>
                <a:satMod val="130000"/>
              </a:srgbClr>
            </a:gs>
            <a:gs pos="100000">
              <a:srgbClr xmlns:mc="http://schemas.openxmlformats.org/markup-compatibility/2006" xmlns:a14="http://schemas.microsoft.com/office/drawing/2010/main" val="4BACC6" mc:Ignorable="">
                <a:hueOff val="-6622584"/>
                <a:satOff val="26541"/>
                <a:lumOff val="5752"/>
                <a:alphaOff val="0"/>
                <a:shade val="94000"/>
                <a:satMod val="135000"/>
              </a:srgb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en-GB"/>
        </a:p>
      </dgm:t>
    </dgm:pt>
    <dgm:pt modelId="{571EA147-79B7-4AED-B9D3-66C3713A66AD}" type="pres">
      <dgm:prSet presAssocID="{DE0D87D3-B475-43C1-8520-9D30DC24FA66}" presName="Child3" presStyleLbl="revTx" presStyleIdx="4" presStyleCnt="8" custScaleX="278406" custLinFactNeighborX="96465" custLinFactNeighborY="21553">
        <dgm:presLayoutVars>
          <dgm:chMax val="0"/>
          <dgm:chPref val="0"/>
          <dgm:bulletEnabled val="1"/>
        </dgm:presLayoutVars>
      </dgm:prSet>
      <dgm:spPr>
        <a:prstGeom prst="rect">
          <a:avLst/>
        </a:prstGeom>
      </dgm:spPr>
      <dgm:t>
        <a:bodyPr/>
        <a:lstStyle/>
        <a:p>
          <a:endParaRPr lang="en-GB"/>
        </a:p>
      </dgm:t>
    </dgm:pt>
    <dgm:pt modelId="{0EADCADC-A476-4BFD-ADB0-AB7026D413D8}" type="pres">
      <dgm:prSet presAssocID="{DE0D87D3-B475-43C1-8520-9D30DC24FA66}" presName="Parent3" presStyleLbl="revTx" presStyleIdx="5" presStyleCnt="8">
        <dgm:presLayoutVars>
          <dgm:chMax val="1"/>
          <dgm:chPref val="1"/>
          <dgm:bulletEnabled val="1"/>
        </dgm:presLayoutVars>
      </dgm:prSet>
      <dgm:spPr>
        <a:prstGeom prst="rect">
          <a:avLst/>
        </a:prstGeom>
      </dgm:spPr>
      <dgm:t>
        <a:bodyPr/>
        <a:lstStyle/>
        <a:p>
          <a:endParaRPr lang="en-GB"/>
        </a:p>
      </dgm:t>
    </dgm:pt>
    <dgm:pt modelId="{94BC98B3-64EF-4DBE-84EC-2299E0094109}" type="pres">
      <dgm:prSet presAssocID="{7E8C8021-3523-4816-9D75-2B728D83472B}" presName="Accent4" presStyleCnt="0"/>
      <dgm:spPr/>
      <dgm:t>
        <a:bodyPr/>
        <a:lstStyle/>
        <a:p>
          <a:endParaRPr lang="en-GB"/>
        </a:p>
      </dgm:t>
    </dgm:pt>
    <dgm:pt modelId="{5D9C726B-42FF-4237-82C9-8DBFBBCC62C9}" type="pres">
      <dgm:prSet presAssocID="{7E8C8021-3523-4816-9D75-2B728D83472B}" presName="Accent" presStyleLbl="node1" presStyleIdx="3" presStyleCnt="4"/>
      <dgm:spPr>
        <a:xfrm>
          <a:off x="1213491" y="2284072"/>
          <a:ext cx="1094703" cy="1095232"/>
        </a:xfrm>
        <a:prstGeom prst="blockArc">
          <a:avLst>
            <a:gd name="adj1" fmla="val 0"/>
            <a:gd name="adj2" fmla="val 18900000"/>
            <a:gd name="adj3" fmla="val 12740"/>
          </a:avLst>
        </a:prstGeom>
        <a:gradFill rotWithShape="0">
          <a:gsLst>
            <a:gs pos="0">
              <a:srgbClr xmlns:mc="http://schemas.openxmlformats.org/markup-compatibility/2006" xmlns:a14="http://schemas.microsoft.com/office/drawing/2010/main" val="4BACC6" mc:Ignorable="">
                <a:hueOff val="-9933876"/>
                <a:satOff val="39811"/>
                <a:lumOff val="8628"/>
                <a:alphaOff val="0"/>
                <a:shade val="51000"/>
                <a:satMod val="130000"/>
              </a:srgbClr>
            </a:gs>
            <a:gs pos="80000">
              <a:srgbClr xmlns:mc="http://schemas.openxmlformats.org/markup-compatibility/2006" xmlns:a14="http://schemas.microsoft.com/office/drawing/2010/main" val="4BACC6" mc:Ignorable="">
                <a:hueOff val="-9933876"/>
                <a:satOff val="39811"/>
                <a:lumOff val="8628"/>
                <a:alphaOff val="0"/>
                <a:shade val="93000"/>
                <a:satMod val="130000"/>
              </a:srgbClr>
            </a:gs>
            <a:gs pos="100000">
              <a:srgbClr xmlns:mc="http://schemas.openxmlformats.org/markup-compatibility/2006" xmlns:a14="http://schemas.microsoft.com/office/drawing/2010/main" val="4BACC6" mc:Ignorable="">
                <a:hueOff val="-9933876"/>
                <a:satOff val="39811"/>
                <a:lumOff val="8628"/>
                <a:alphaOff val="0"/>
                <a:shade val="94000"/>
                <a:satMod val="135000"/>
              </a:srgb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gm:spPr>
      <dgm:t>
        <a:bodyPr/>
        <a:lstStyle/>
        <a:p>
          <a:endParaRPr lang="en-GB"/>
        </a:p>
      </dgm:t>
    </dgm:pt>
    <dgm:pt modelId="{202F1014-FEE9-463C-8DE8-BB7ED928D585}" type="pres">
      <dgm:prSet presAssocID="{7E8C8021-3523-4816-9D75-2B728D83472B}" presName="Child4" presStyleLbl="revTx" presStyleIdx="6" presStyleCnt="8" custScaleX="294065" custLinFactNeighborX="83908" custLinFactNeighborY="38810">
        <dgm:presLayoutVars>
          <dgm:chMax val="0"/>
          <dgm:chPref val="0"/>
          <dgm:bulletEnabled val="1"/>
        </dgm:presLayoutVars>
      </dgm:prSet>
      <dgm:spPr>
        <a:prstGeom prst="rect">
          <a:avLst/>
        </a:prstGeom>
      </dgm:spPr>
      <dgm:t>
        <a:bodyPr/>
        <a:lstStyle/>
        <a:p>
          <a:endParaRPr lang="en-GB"/>
        </a:p>
      </dgm:t>
    </dgm:pt>
    <dgm:pt modelId="{2C428418-D1E2-413D-83AA-D2D918FFD65C}" type="pres">
      <dgm:prSet presAssocID="{7E8C8021-3523-4816-9D75-2B728D83472B}" presName="Parent4" presStyleLbl="revTx" presStyleIdx="7" presStyleCnt="8">
        <dgm:presLayoutVars>
          <dgm:chMax val="1"/>
          <dgm:chPref val="1"/>
          <dgm:bulletEnabled val="1"/>
        </dgm:presLayoutVars>
      </dgm:prSet>
      <dgm:spPr>
        <a:prstGeom prst="rect">
          <a:avLst/>
        </a:prstGeom>
      </dgm:spPr>
      <dgm:t>
        <a:bodyPr/>
        <a:lstStyle/>
        <a:p>
          <a:endParaRPr lang="en-GB"/>
        </a:p>
      </dgm:t>
    </dgm:pt>
  </dgm:ptLst>
  <dgm:cxnLst>
    <dgm:cxn modelId="{8021D7FD-97BF-409E-A30D-BCEACAAF2880}" type="presOf" srcId="{EE29403E-29B3-42DD-B340-9EE85CAF47EB}" destId="{9D2B4411-DFD0-47D0-90C2-625E80308FE7}" srcOrd="0" destOrd="2" presId="urn:microsoft.com/office/officeart/2009/layout/CircleArrowProcess"/>
    <dgm:cxn modelId="{2B0098A9-F979-4355-85B5-684545ED4B81}" srcId="{7E8C8021-3523-4816-9D75-2B728D83472B}" destId="{858D7D17-22EC-4B16-90B3-65B62ABF14D0}" srcOrd="0" destOrd="0" parTransId="{9FFCB0A3-EE3A-412D-AC2C-A9FC200968D0}" sibTransId="{0B56235E-4CF0-439A-BF2B-AE610C318DAC}"/>
    <dgm:cxn modelId="{7FF9DB07-4092-40DB-AB6D-CE2D8B7F75EA}" type="presOf" srcId="{7E8C8021-3523-4816-9D75-2B728D83472B}" destId="{2C428418-D1E2-413D-83AA-D2D918FFD65C}" srcOrd="0" destOrd="0" presId="urn:microsoft.com/office/officeart/2009/layout/CircleArrowProcess"/>
    <dgm:cxn modelId="{267D09C3-6E13-4138-94FB-5C68AB14CD2F}" srcId="{DE0D87D3-B475-43C1-8520-9D30DC24FA66}" destId="{EE53FB14-3213-43D2-8A99-BC7A6FB2E70C}" srcOrd="0" destOrd="0" parTransId="{56248561-F970-41C5-9774-43C9005FBEAD}" sibTransId="{85BA43D4-FCB9-4966-A223-BC1F6579B9D6}"/>
    <dgm:cxn modelId="{E7B35E75-67A5-4160-B346-C95EAF231F46}" type="presOf" srcId="{CE6EA391-E815-4B12-950C-445F4CA5D59A}" destId="{9D2B4411-DFD0-47D0-90C2-625E80308FE7}" srcOrd="0" destOrd="1" presId="urn:microsoft.com/office/officeart/2009/layout/CircleArrowProcess"/>
    <dgm:cxn modelId="{CC3AB762-507C-4060-BC24-2CACBCF58FC0}" srcId="{9DC6926A-542E-4374-BE0C-4E2BD4393A02}" destId="{DB74BB4F-EE7D-47A4-BB85-8F9009A913A7}" srcOrd="1" destOrd="0" parTransId="{015B24ED-2299-4BE7-BB40-3BD8C777EAEE}" sibTransId="{B2E8AC17-344F-468B-9296-A5D409FFDB56}"/>
    <dgm:cxn modelId="{8EF1CFB5-4BB2-4C4B-B84D-E6BF20D2DCCD}" type="presOf" srcId="{14300CE1-DBC8-431C-B9EB-8596A8066F13}" destId="{DCBC03D4-96BC-44BA-B9D5-17BE291E6BCA}" srcOrd="0" destOrd="2" presId="urn:microsoft.com/office/officeart/2009/layout/CircleArrowProcess"/>
    <dgm:cxn modelId="{8548DBAA-960C-4F5E-AFCF-9FF9BBFF7D5D}" srcId="{9DC6926A-542E-4374-BE0C-4E2BD4393A02}" destId="{9458C3C3-0CDA-4069-88AA-6CA67E284C0E}" srcOrd="0" destOrd="0" parTransId="{410AF480-E2F5-44C2-A016-48C97F6ED0BD}" sibTransId="{162C8F72-1639-4F74-AB1E-A8759C8CC5A3}"/>
    <dgm:cxn modelId="{561F986C-4C76-4242-94DB-8C4367E7B5F3}" type="presOf" srcId="{CF667415-654D-4978-AFA6-C23312E9AE8D}" destId="{571EA147-79B7-4AED-B9D3-66C3713A66AD}" srcOrd="0" destOrd="2" presId="urn:microsoft.com/office/officeart/2009/layout/CircleArrowProcess"/>
    <dgm:cxn modelId="{D44E1BA0-F560-4C69-99B7-263530EB8D2C}" srcId="{DB74BB4F-EE7D-47A4-BB85-8F9009A913A7}" destId="{14300CE1-DBC8-431C-B9EB-8596A8066F13}" srcOrd="2" destOrd="0" parTransId="{A5F2D825-E6A2-4251-B110-C70C9970C48C}" sibTransId="{7E0737B9-1A94-44FE-9BDE-86AFF8190E42}"/>
    <dgm:cxn modelId="{F2BBF4AB-932F-4FA4-93EC-DAA84FA0A741}" srcId="{DB74BB4F-EE7D-47A4-BB85-8F9009A913A7}" destId="{CC90675A-56BF-414C-9A4F-352D1E7E6333}" srcOrd="0" destOrd="0" parTransId="{A366F3DB-BFBE-4997-B890-4E5C9977717A}" sibTransId="{0AF2165F-F6D4-443F-8B91-2AB93EC8E166}"/>
    <dgm:cxn modelId="{323343AF-8EBF-459E-AB0D-B598C6DC10A7}" type="presOf" srcId="{9458C3C3-0CDA-4069-88AA-6CA67E284C0E}" destId="{52117A40-E7F0-4791-8899-3FB899521784}" srcOrd="0" destOrd="0" presId="urn:microsoft.com/office/officeart/2009/layout/CircleArrowProcess"/>
    <dgm:cxn modelId="{88E72C24-6CFC-4E5C-BB8D-0BCB7763D0B8}" srcId="{9458C3C3-0CDA-4069-88AA-6CA67E284C0E}" destId="{EE29403E-29B3-42DD-B340-9EE85CAF47EB}" srcOrd="2" destOrd="0" parTransId="{6999B294-9224-4526-BA7F-E815923C5964}" sibTransId="{B9B11C15-9CA0-4D14-9B3B-96EF8BFE6D7D}"/>
    <dgm:cxn modelId="{3DD63A76-3D60-4179-9172-E768DED38621}" srcId="{9DC6926A-542E-4374-BE0C-4E2BD4393A02}" destId="{DE0D87D3-B475-43C1-8520-9D30DC24FA66}" srcOrd="2" destOrd="0" parTransId="{713312C6-8703-467F-B0C9-8D04764474E3}" sibTransId="{A6164240-6119-44C7-843F-88EC76F8C6DA}"/>
    <dgm:cxn modelId="{AEE96C84-6E84-447F-85E4-2A2B508F9DB9}" srcId="{DB74BB4F-EE7D-47A4-BB85-8F9009A913A7}" destId="{4BC80DD1-FB33-4BE8-B391-71707AC9772D}" srcOrd="1" destOrd="0" parTransId="{5F5F9EC9-1908-4B6E-B171-F9183F6DB2FD}" sibTransId="{F48B82DC-58AB-482D-94BF-C7B9D93010CC}"/>
    <dgm:cxn modelId="{33C17CDF-8041-4B45-83A7-891B1965FEF9}" type="presOf" srcId="{4BC80DD1-FB33-4BE8-B391-71707AC9772D}" destId="{DCBC03D4-96BC-44BA-B9D5-17BE291E6BCA}" srcOrd="0" destOrd="1" presId="urn:microsoft.com/office/officeart/2009/layout/CircleArrowProcess"/>
    <dgm:cxn modelId="{13E88F6C-2903-45BD-A53E-90214D589BDB}" srcId="{9458C3C3-0CDA-4069-88AA-6CA67E284C0E}" destId="{78346A85-835E-411B-BD2F-29E50711CC3F}" srcOrd="0" destOrd="0" parTransId="{4CCF24A6-D786-4771-8D3A-494A97DC6ADA}" sibTransId="{DEAB334D-5B62-4E61-A5DF-CC5CFEEC5C60}"/>
    <dgm:cxn modelId="{C1978F6B-8629-4843-8ADC-E6DE4FE6460D}" type="presOf" srcId="{858D7D17-22EC-4B16-90B3-65B62ABF14D0}" destId="{202F1014-FEE9-463C-8DE8-BB7ED928D585}" srcOrd="0" destOrd="0" presId="urn:microsoft.com/office/officeart/2009/layout/CircleArrowProcess"/>
    <dgm:cxn modelId="{BBCE69FD-692B-4D3D-BF01-278C69E3FF55}" type="presOf" srcId="{EE53FB14-3213-43D2-8A99-BC7A6FB2E70C}" destId="{571EA147-79B7-4AED-B9D3-66C3713A66AD}" srcOrd="0" destOrd="0" presId="urn:microsoft.com/office/officeart/2009/layout/CircleArrowProcess"/>
    <dgm:cxn modelId="{22FF75B6-A569-4002-BC38-DC3A0A3DA506}" type="presOf" srcId="{580FBDF0-CF4C-4E26-9246-9DECD3158DC5}" destId="{571EA147-79B7-4AED-B9D3-66C3713A66AD}" srcOrd="0" destOrd="1" presId="urn:microsoft.com/office/officeart/2009/layout/CircleArrowProcess"/>
    <dgm:cxn modelId="{B0D48912-C7AD-4412-B898-DCC124B334E9}" type="presOf" srcId="{9DC6926A-542E-4374-BE0C-4E2BD4393A02}" destId="{5684F03B-1170-4ECC-801F-F075DAF2853B}" srcOrd="0" destOrd="0" presId="urn:microsoft.com/office/officeart/2009/layout/CircleArrowProcess"/>
    <dgm:cxn modelId="{0F3AA0E4-D56B-4852-A8C8-9369D1D3C43D}" srcId="{DE0D87D3-B475-43C1-8520-9D30DC24FA66}" destId="{CF667415-654D-4978-AFA6-C23312E9AE8D}" srcOrd="2" destOrd="0" parTransId="{72763A42-E176-4121-AE56-C13D513E52C9}" sibTransId="{0409A34E-FFEC-411D-94AC-F2C81FD239FE}"/>
    <dgm:cxn modelId="{EEC4F795-8B13-4680-BDBB-1814829AD95B}" type="presOf" srcId="{78346A85-835E-411B-BD2F-29E50711CC3F}" destId="{9D2B4411-DFD0-47D0-90C2-625E80308FE7}" srcOrd="0" destOrd="0" presId="urn:microsoft.com/office/officeart/2009/layout/CircleArrowProcess"/>
    <dgm:cxn modelId="{29C7437C-756C-4F40-AFCE-B27809553A1E}" type="presOf" srcId="{DB74BB4F-EE7D-47A4-BB85-8F9009A913A7}" destId="{48FC6D59-6B1F-433B-BD93-75382C840330}" srcOrd="0" destOrd="0" presId="urn:microsoft.com/office/officeart/2009/layout/CircleArrowProcess"/>
    <dgm:cxn modelId="{0021C581-D184-4439-BA0C-A6D2349F0456}" type="presOf" srcId="{CC90675A-56BF-414C-9A4F-352D1E7E6333}" destId="{DCBC03D4-96BC-44BA-B9D5-17BE291E6BCA}" srcOrd="0" destOrd="0" presId="urn:microsoft.com/office/officeart/2009/layout/CircleArrowProcess"/>
    <dgm:cxn modelId="{1EDA8EE2-9480-4FBB-92A9-AB095D7CBB22}" srcId="{9458C3C3-0CDA-4069-88AA-6CA67E284C0E}" destId="{CE6EA391-E815-4B12-950C-445F4CA5D59A}" srcOrd="1" destOrd="0" parTransId="{D7265B97-3BDD-43FD-886F-1CD95021DE27}" sibTransId="{B294C48C-DA4C-4887-8ABD-5EE66CF81FC8}"/>
    <dgm:cxn modelId="{A24540EA-395F-4BAC-B248-386027F1411B}" srcId="{DE0D87D3-B475-43C1-8520-9D30DC24FA66}" destId="{580FBDF0-CF4C-4E26-9246-9DECD3158DC5}" srcOrd="1" destOrd="0" parTransId="{CAA0FB0C-6A0A-4509-A9DF-2AC258AA3E6F}" sibTransId="{A3992F0E-4923-458C-9475-DD68A433201F}"/>
    <dgm:cxn modelId="{67838A21-0273-43EE-9BB7-6152FEA3FF2E}" srcId="{9DC6926A-542E-4374-BE0C-4E2BD4393A02}" destId="{7E8C8021-3523-4816-9D75-2B728D83472B}" srcOrd="3" destOrd="0" parTransId="{6C0C3842-BF21-4A54-849A-1E9BFECD8B83}" sibTransId="{69F39C05-787A-4C97-B20E-585F2CF5F247}"/>
    <dgm:cxn modelId="{0741D59C-F79B-46BC-A13E-D0060E70F216}" type="presOf" srcId="{DE0D87D3-B475-43C1-8520-9D30DC24FA66}" destId="{0EADCADC-A476-4BFD-ADB0-AB7026D413D8}" srcOrd="0" destOrd="0" presId="urn:microsoft.com/office/officeart/2009/layout/CircleArrowProcess"/>
    <dgm:cxn modelId="{D1C494F8-0D12-4C72-8373-D7246A4CE939}" type="presParOf" srcId="{5684F03B-1170-4ECC-801F-F075DAF2853B}" destId="{5F7F919E-98B5-4E80-A3D7-63F8BA366435}" srcOrd="0" destOrd="0" presId="urn:microsoft.com/office/officeart/2009/layout/CircleArrowProcess"/>
    <dgm:cxn modelId="{2DD19D9A-DC26-4378-A038-EEDA31BE628E}" type="presParOf" srcId="{5F7F919E-98B5-4E80-A3D7-63F8BA366435}" destId="{63369D91-970C-48ED-B25C-153B7EA98BA8}" srcOrd="0" destOrd="0" presId="urn:microsoft.com/office/officeart/2009/layout/CircleArrowProcess"/>
    <dgm:cxn modelId="{FA1FDCDA-DFEF-4822-8A18-46A7937199B7}" type="presParOf" srcId="{5684F03B-1170-4ECC-801F-F075DAF2853B}" destId="{9D2B4411-DFD0-47D0-90C2-625E80308FE7}" srcOrd="1" destOrd="0" presId="urn:microsoft.com/office/officeart/2009/layout/CircleArrowProcess"/>
    <dgm:cxn modelId="{B3F6CB00-880D-452E-BD74-DA024733146D}" type="presParOf" srcId="{5684F03B-1170-4ECC-801F-F075DAF2853B}" destId="{52117A40-E7F0-4791-8899-3FB899521784}" srcOrd="2" destOrd="0" presId="urn:microsoft.com/office/officeart/2009/layout/CircleArrowProcess"/>
    <dgm:cxn modelId="{B7420501-5986-48FE-A144-ED9EDD423767}" type="presParOf" srcId="{5684F03B-1170-4ECC-801F-F075DAF2853B}" destId="{B0DF2193-A1B0-40B1-8EA8-2257CD782A84}" srcOrd="3" destOrd="0" presId="urn:microsoft.com/office/officeart/2009/layout/CircleArrowProcess"/>
    <dgm:cxn modelId="{D4C61005-78A0-4EC5-8527-EC640C14F161}" type="presParOf" srcId="{B0DF2193-A1B0-40B1-8EA8-2257CD782A84}" destId="{B5A85266-96BC-453F-9FDA-E85C07D3D884}" srcOrd="0" destOrd="0" presId="urn:microsoft.com/office/officeart/2009/layout/CircleArrowProcess"/>
    <dgm:cxn modelId="{0DFB5CE3-8CE3-44E8-99CE-68D863C0A88C}" type="presParOf" srcId="{5684F03B-1170-4ECC-801F-F075DAF2853B}" destId="{DCBC03D4-96BC-44BA-B9D5-17BE291E6BCA}" srcOrd="4" destOrd="0" presId="urn:microsoft.com/office/officeart/2009/layout/CircleArrowProcess"/>
    <dgm:cxn modelId="{2F3C1A4C-003E-490D-8345-66DBA15BDD80}" type="presParOf" srcId="{5684F03B-1170-4ECC-801F-F075DAF2853B}" destId="{48FC6D59-6B1F-433B-BD93-75382C840330}" srcOrd="5" destOrd="0" presId="urn:microsoft.com/office/officeart/2009/layout/CircleArrowProcess"/>
    <dgm:cxn modelId="{F4DA2B3D-B123-49C5-B536-F76145DC290D}" type="presParOf" srcId="{5684F03B-1170-4ECC-801F-F075DAF2853B}" destId="{9B33FB61-83DA-47B3-BE7E-A0D0AB5C2E9D}" srcOrd="6" destOrd="0" presId="urn:microsoft.com/office/officeart/2009/layout/CircleArrowProcess"/>
    <dgm:cxn modelId="{3C5CB45F-DA9A-45A4-B173-E9E4D74C9DF6}" type="presParOf" srcId="{9B33FB61-83DA-47B3-BE7E-A0D0AB5C2E9D}" destId="{2C84080C-C398-4B55-A1A3-8482F6E813BD}" srcOrd="0" destOrd="0" presId="urn:microsoft.com/office/officeart/2009/layout/CircleArrowProcess"/>
    <dgm:cxn modelId="{19B5689F-5309-48A3-8D39-578B4CAA015B}" type="presParOf" srcId="{5684F03B-1170-4ECC-801F-F075DAF2853B}" destId="{571EA147-79B7-4AED-B9D3-66C3713A66AD}" srcOrd="7" destOrd="0" presId="urn:microsoft.com/office/officeart/2009/layout/CircleArrowProcess"/>
    <dgm:cxn modelId="{3F80B158-6AEF-47B1-88DA-8B32475D13A2}" type="presParOf" srcId="{5684F03B-1170-4ECC-801F-F075DAF2853B}" destId="{0EADCADC-A476-4BFD-ADB0-AB7026D413D8}" srcOrd="8" destOrd="0" presId="urn:microsoft.com/office/officeart/2009/layout/CircleArrowProcess"/>
    <dgm:cxn modelId="{8F7448F6-A0A2-496E-9353-D0062B92CDBD}" type="presParOf" srcId="{5684F03B-1170-4ECC-801F-F075DAF2853B}" destId="{94BC98B3-64EF-4DBE-84EC-2299E0094109}" srcOrd="9" destOrd="0" presId="urn:microsoft.com/office/officeart/2009/layout/CircleArrowProcess"/>
    <dgm:cxn modelId="{E525BDBA-CA85-4B1D-ACB7-D13A964BF393}" type="presParOf" srcId="{94BC98B3-64EF-4DBE-84EC-2299E0094109}" destId="{5D9C726B-42FF-4237-82C9-8DBFBBCC62C9}" srcOrd="0" destOrd="0" presId="urn:microsoft.com/office/officeart/2009/layout/CircleArrowProcess"/>
    <dgm:cxn modelId="{15314384-F10A-476C-B033-2A77B2C81AF9}" type="presParOf" srcId="{5684F03B-1170-4ECC-801F-F075DAF2853B}" destId="{202F1014-FEE9-463C-8DE8-BB7ED928D585}" srcOrd="10" destOrd="0" presId="urn:microsoft.com/office/officeart/2009/layout/CircleArrowProcess"/>
    <dgm:cxn modelId="{2805A44B-B710-4890-AD94-7BACD2D7DBE7}" type="presParOf" srcId="{5684F03B-1170-4ECC-801F-F075DAF2853B}" destId="{2C428418-D1E2-413D-83AA-D2D918FFD65C}" srcOrd="1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C0AB02-7F28-45C4-BA16-56270F61D06D}" type="doc">
      <dgm:prSet loTypeId="urn:microsoft.com/office/officeart/2008/layout/AlternatingPictureCircles" loCatId="picture" qsTypeId="urn:microsoft.com/office/officeart/2005/8/quickstyle/simple1" qsCatId="simple" csTypeId="urn:microsoft.com/office/officeart/2005/8/colors/colorful3" csCatId="colorful" phldr="1"/>
      <dgm:spPr/>
      <dgm:t>
        <a:bodyPr/>
        <a:lstStyle/>
        <a:p>
          <a:endParaRPr lang="en-GB"/>
        </a:p>
      </dgm:t>
    </dgm:pt>
    <dgm:pt modelId="{04CE65FE-A0B7-49FA-B24B-8907858C414E}">
      <dgm:prSet phldrT="[Text]"/>
      <dgm:spPr/>
      <dgm:t>
        <a:bodyPr/>
        <a:lstStyle/>
        <a:p>
          <a:r>
            <a:rPr lang="en-GB" dirty="0" smtClean="0"/>
            <a:t>Phase </a:t>
          </a:r>
          <a:endParaRPr lang="en-GB" dirty="0"/>
        </a:p>
      </dgm:t>
    </dgm:pt>
    <dgm:pt modelId="{712B0D61-CE86-430C-B3C1-58264E4DE7D9}" type="parTrans" cxnId="{B2A9C570-57B4-40EB-A81E-264A1811F209}">
      <dgm:prSet/>
      <dgm:spPr/>
      <dgm:t>
        <a:bodyPr/>
        <a:lstStyle/>
        <a:p>
          <a:endParaRPr lang="en-GB"/>
        </a:p>
      </dgm:t>
    </dgm:pt>
    <dgm:pt modelId="{199E3CEC-6F31-4467-A627-678D2BFA3AB1}" type="sibTrans" cxnId="{B2A9C570-57B4-40EB-A81E-264A1811F209}">
      <dgm:prSet/>
      <dgm:spPr/>
      <dgm:t>
        <a:bodyPr/>
        <a:lstStyle/>
        <a:p>
          <a:endParaRPr lang="en-GB"/>
        </a:p>
      </dgm:t>
    </dgm:pt>
    <dgm:pt modelId="{EFB1B32D-6F4E-4A8D-A8B2-7B0B3142F7C7}">
      <dgm:prSet phldrT="[Text]"/>
      <dgm:spPr/>
      <dgm:t>
        <a:bodyPr/>
        <a:lstStyle/>
        <a:p>
          <a:r>
            <a:rPr lang="en-GB" dirty="0" smtClean="0"/>
            <a:t>Phase </a:t>
          </a:r>
          <a:endParaRPr lang="en-GB" dirty="0"/>
        </a:p>
      </dgm:t>
    </dgm:pt>
    <dgm:pt modelId="{72A8500E-9794-4366-AFB2-A07C36ABAA11}" type="parTrans" cxnId="{EA083E3F-D965-4D5E-8D6C-CF9300F29FC2}">
      <dgm:prSet/>
      <dgm:spPr/>
      <dgm:t>
        <a:bodyPr/>
        <a:lstStyle/>
        <a:p>
          <a:endParaRPr lang="en-GB"/>
        </a:p>
      </dgm:t>
    </dgm:pt>
    <dgm:pt modelId="{78DACA33-CBEE-4AA8-B41C-FCF70086D4E5}" type="sibTrans" cxnId="{EA083E3F-D965-4D5E-8D6C-CF9300F29FC2}">
      <dgm:prSet/>
      <dgm:spPr/>
      <dgm:t>
        <a:bodyPr/>
        <a:lstStyle/>
        <a:p>
          <a:endParaRPr lang="en-GB"/>
        </a:p>
      </dgm:t>
    </dgm:pt>
    <dgm:pt modelId="{9089DD52-6F07-4B1F-9BB9-C5EF22084327}">
      <dgm:prSet phldrT="[Text]"/>
      <dgm:spPr/>
      <dgm:t>
        <a:bodyPr/>
        <a:lstStyle/>
        <a:p>
          <a:r>
            <a:rPr lang="en-GB" dirty="0" smtClean="0"/>
            <a:t>Phase </a:t>
          </a:r>
          <a:endParaRPr lang="en-GB" dirty="0"/>
        </a:p>
      </dgm:t>
    </dgm:pt>
    <dgm:pt modelId="{4D94BC1A-0F4B-4C9B-91F5-F35F434B7B0A}" type="parTrans" cxnId="{870DB741-621F-43F8-A109-19FB6102FF6E}">
      <dgm:prSet/>
      <dgm:spPr/>
      <dgm:t>
        <a:bodyPr/>
        <a:lstStyle/>
        <a:p>
          <a:endParaRPr lang="en-GB"/>
        </a:p>
      </dgm:t>
    </dgm:pt>
    <dgm:pt modelId="{0342C825-3F0F-47D9-B136-4355F496DBFE}" type="sibTrans" cxnId="{870DB741-621F-43F8-A109-19FB6102FF6E}">
      <dgm:prSet/>
      <dgm:spPr/>
      <dgm:t>
        <a:bodyPr/>
        <a:lstStyle/>
        <a:p>
          <a:endParaRPr lang="en-GB"/>
        </a:p>
      </dgm:t>
    </dgm:pt>
    <dgm:pt modelId="{697BF377-DA09-47ED-A282-DF28F9FD64F1}">
      <dgm:prSet/>
      <dgm:spPr/>
      <dgm:t>
        <a:bodyPr/>
        <a:lstStyle/>
        <a:p>
          <a:r>
            <a:rPr lang="en-GB" dirty="0" smtClean="0"/>
            <a:t>Phase </a:t>
          </a:r>
          <a:endParaRPr lang="en-GB" dirty="0"/>
        </a:p>
      </dgm:t>
    </dgm:pt>
    <dgm:pt modelId="{6516AB32-D8F2-4034-99AC-791BBE724414}" type="parTrans" cxnId="{E0679F6B-4804-423A-BFC0-A789FA4FDC3D}">
      <dgm:prSet/>
      <dgm:spPr/>
      <dgm:t>
        <a:bodyPr/>
        <a:lstStyle/>
        <a:p>
          <a:endParaRPr lang="en-GB"/>
        </a:p>
      </dgm:t>
    </dgm:pt>
    <dgm:pt modelId="{7C36A0D6-6B97-497E-9A01-4E801548F5FB}" type="sibTrans" cxnId="{E0679F6B-4804-423A-BFC0-A789FA4FDC3D}">
      <dgm:prSet/>
      <dgm:spPr/>
      <dgm:t>
        <a:bodyPr/>
        <a:lstStyle/>
        <a:p>
          <a:endParaRPr lang="en-GB"/>
        </a:p>
      </dgm:t>
    </dgm:pt>
    <dgm:pt modelId="{C000D7F1-7199-42E7-8C61-4B2D4A814F48}">
      <dgm:prSet/>
      <dgm:spPr/>
      <dgm:t>
        <a:bodyPr/>
        <a:lstStyle/>
        <a:p>
          <a:r>
            <a:rPr lang="en-GB" dirty="0" smtClean="0"/>
            <a:t>Phase </a:t>
          </a:r>
          <a:endParaRPr lang="en-GB" dirty="0"/>
        </a:p>
      </dgm:t>
    </dgm:pt>
    <dgm:pt modelId="{8D7698E0-56C9-4961-9831-7979A447EDCB}" type="parTrans" cxnId="{C061220C-E722-4156-ADB9-BDADCE15B5E3}">
      <dgm:prSet/>
      <dgm:spPr/>
      <dgm:t>
        <a:bodyPr/>
        <a:lstStyle/>
        <a:p>
          <a:endParaRPr lang="en-GB"/>
        </a:p>
      </dgm:t>
    </dgm:pt>
    <dgm:pt modelId="{0517BC0A-EE4D-4587-BA5A-EC62AAC3234C}" type="sibTrans" cxnId="{C061220C-E722-4156-ADB9-BDADCE15B5E3}">
      <dgm:prSet/>
      <dgm:spPr/>
      <dgm:t>
        <a:bodyPr/>
        <a:lstStyle/>
        <a:p>
          <a:endParaRPr lang="en-GB"/>
        </a:p>
      </dgm:t>
    </dgm:pt>
    <dgm:pt modelId="{0CEDE104-7853-4286-A3BD-EB5F82E93307}" type="pres">
      <dgm:prSet presAssocID="{95C0AB02-7F28-45C4-BA16-56270F61D06D}" presName="Name0" presStyleCnt="0">
        <dgm:presLayoutVars>
          <dgm:chMax/>
          <dgm:chPref/>
          <dgm:dir/>
        </dgm:presLayoutVars>
      </dgm:prSet>
      <dgm:spPr/>
      <dgm:t>
        <a:bodyPr/>
        <a:lstStyle/>
        <a:p>
          <a:endParaRPr lang="en-GB"/>
        </a:p>
      </dgm:t>
    </dgm:pt>
    <dgm:pt modelId="{48664B3F-0552-4798-BC58-6C21A391B431}" type="pres">
      <dgm:prSet presAssocID="{04CE65FE-A0B7-49FA-B24B-8907858C414E}" presName="composite" presStyleCnt="0"/>
      <dgm:spPr/>
    </dgm:pt>
    <dgm:pt modelId="{7CBB7F7A-6130-4CA5-92B9-5995AA96EB6B}" type="pres">
      <dgm:prSet presAssocID="{04CE65FE-A0B7-49FA-B24B-8907858C414E}" presName="Accent" presStyleLbl="alignNode1" presStyleIdx="0" presStyleCnt="9">
        <dgm:presLayoutVars>
          <dgm:chMax val="0"/>
          <dgm:chPref val="0"/>
        </dgm:presLayoutVars>
      </dgm:prSet>
      <dgm:spPr/>
    </dgm:pt>
    <dgm:pt modelId="{AE19361F-129E-45A6-9643-04393E87AF19}" type="pres">
      <dgm:prSet presAssocID="{04CE65FE-A0B7-49FA-B24B-8907858C414E}" presName="Image" presStyleLbl="bgImgPlace1" presStyleIdx="0" presStyleCnt="5" custScaleX="122735" custScaleY="103135" custLinFactNeighborX="8412" custLinFactNeighborY="-5905">
        <dgm:presLayoutVars>
          <dgm:chMax val="0"/>
          <dgm:chPref val="0"/>
          <dgm:bulletEnabled val="1"/>
        </dgm:presLayoutVars>
      </dgm:prSet>
      <dgm:spPr>
        <a:blipFill>
          <a:blip xmlns:r="http://schemas.openxmlformats.org/officeDocument/2006/relationships" r:embed="rId1"/>
          <a:srcRect/>
          <a:stretch>
            <a:fillRect t="-8000" b="-8000"/>
          </a:stretch>
        </a:blipFill>
      </dgm:spPr>
    </dgm:pt>
    <dgm:pt modelId="{D1C1B109-BC9E-44D4-AA9A-83AEDDB280F1}" type="pres">
      <dgm:prSet presAssocID="{04CE65FE-A0B7-49FA-B24B-8907858C414E}" presName="Parent" presStyleLbl="fgAccFollowNode1" presStyleIdx="0" presStyleCnt="5">
        <dgm:presLayoutVars>
          <dgm:chMax val="0"/>
          <dgm:chPref val="0"/>
          <dgm:bulletEnabled val="1"/>
        </dgm:presLayoutVars>
      </dgm:prSet>
      <dgm:spPr/>
      <dgm:t>
        <a:bodyPr/>
        <a:lstStyle/>
        <a:p>
          <a:endParaRPr lang="en-GB"/>
        </a:p>
      </dgm:t>
    </dgm:pt>
    <dgm:pt modelId="{6D0C387B-C145-4195-BE7F-22C50CEA2AC5}" type="pres">
      <dgm:prSet presAssocID="{04CE65FE-A0B7-49FA-B24B-8907858C414E}" presName="Space" presStyleCnt="0">
        <dgm:presLayoutVars>
          <dgm:chMax val="0"/>
          <dgm:chPref val="0"/>
        </dgm:presLayoutVars>
      </dgm:prSet>
      <dgm:spPr/>
    </dgm:pt>
    <dgm:pt modelId="{77CCC52C-69B1-493D-9F64-45BED2D9A311}" type="pres">
      <dgm:prSet presAssocID="{199E3CEC-6F31-4467-A627-678D2BFA3AB1}" presName="ConnectorComposite" presStyleCnt="0"/>
      <dgm:spPr/>
    </dgm:pt>
    <dgm:pt modelId="{C7293CDB-5B86-4D1E-BA4D-CF0A14AE9A20}" type="pres">
      <dgm:prSet presAssocID="{199E3CEC-6F31-4467-A627-678D2BFA3AB1}" presName="TopSpacing" presStyleCnt="0"/>
      <dgm:spPr/>
    </dgm:pt>
    <dgm:pt modelId="{3CC73424-EB1C-4EEF-8F15-0E2D955680C4}" type="pres">
      <dgm:prSet presAssocID="{199E3CEC-6F31-4467-A627-678D2BFA3AB1}" presName="Connector" presStyleLbl="alignNode1" presStyleIdx="1" presStyleCnt="9"/>
      <dgm:spPr/>
    </dgm:pt>
    <dgm:pt modelId="{5AA09A6A-90A0-4C63-9CDA-863D5C5DE3BB}" type="pres">
      <dgm:prSet presAssocID="{199E3CEC-6F31-4467-A627-678D2BFA3AB1}" presName="BottomSpacing" presStyleCnt="0"/>
      <dgm:spPr/>
    </dgm:pt>
    <dgm:pt modelId="{B9528CDB-5D80-401F-9B38-34A875D6639A}" type="pres">
      <dgm:prSet presAssocID="{EFB1B32D-6F4E-4A8D-A8B2-7B0B3142F7C7}" presName="composite" presStyleCnt="0"/>
      <dgm:spPr/>
    </dgm:pt>
    <dgm:pt modelId="{B2FF5FA6-F7D6-456F-B794-2FE5B547A3D3}" type="pres">
      <dgm:prSet presAssocID="{EFB1B32D-6F4E-4A8D-A8B2-7B0B3142F7C7}" presName="Accent" presStyleLbl="alignNode1" presStyleIdx="2" presStyleCnt="9">
        <dgm:presLayoutVars>
          <dgm:chMax val="0"/>
          <dgm:chPref val="0"/>
        </dgm:presLayoutVars>
      </dgm:prSet>
      <dgm:spPr/>
    </dgm:pt>
    <dgm:pt modelId="{0C40C8BF-2F42-46CC-BF1C-A58838A2B9CE}" type="pres">
      <dgm:prSet presAssocID="{EFB1B32D-6F4E-4A8D-A8B2-7B0B3142F7C7}" presName="Image" presStyleLbl="bgImgPlace1" presStyleIdx="1" presStyleCnt="5">
        <dgm:presLayoutVars>
          <dgm:chMax val="0"/>
          <dgm:chPref val="0"/>
          <dgm:bulletEnabled val="1"/>
        </dgm:presLayoutVars>
      </dgm:prSet>
      <dgm:spPr>
        <a:blipFill>
          <a:blip xmlns:r="http://schemas.openxmlformats.org/officeDocument/2006/relationships" r:embed="rId2"/>
          <a:srcRect/>
          <a:stretch>
            <a:fillRect l="-6000" r="-6000"/>
          </a:stretch>
        </a:blipFill>
      </dgm:spPr>
    </dgm:pt>
    <dgm:pt modelId="{DECF4047-D805-41F8-9098-F9BB1D838186}" type="pres">
      <dgm:prSet presAssocID="{EFB1B32D-6F4E-4A8D-A8B2-7B0B3142F7C7}" presName="Parent" presStyleLbl="fgAccFollowNode1" presStyleIdx="1" presStyleCnt="5">
        <dgm:presLayoutVars>
          <dgm:chMax val="0"/>
          <dgm:chPref val="0"/>
          <dgm:bulletEnabled val="1"/>
        </dgm:presLayoutVars>
      </dgm:prSet>
      <dgm:spPr/>
      <dgm:t>
        <a:bodyPr/>
        <a:lstStyle/>
        <a:p>
          <a:endParaRPr lang="en-GB"/>
        </a:p>
      </dgm:t>
    </dgm:pt>
    <dgm:pt modelId="{58825D8E-E5B0-478A-BF0D-863B3F3A4CD4}" type="pres">
      <dgm:prSet presAssocID="{EFB1B32D-6F4E-4A8D-A8B2-7B0B3142F7C7}" presName="Space" presStyleCnt="0">
        <dgm:presLayoutVars>
          <dgm:chMax val="0"/>
          <dgm:chPref val="0"/>
        </dgm:presLayoutVars>
      </dgm:prSet>
      <dgm:spPr/>
    </dgm:pt>
    <dgm:pt modelId="{0865771C-AAB7-479D-8C2F-42E5290F9244}" type="pres">
      <dgm:prSet presAssocID="{78DACA33-CBEE-4AA8-B41C-FCF70086D4E5}" presName="ConnectorComposite" presStyleCnt="0"/>
      <dgm:spPr/>
    </dgm:pt>
    <dgm:pt modelId="{294E7D4B-87B6-410A-8B2F-142A8CF15514}" type="pres">
      <dgm:prSet presAssocID="{78DACA33-CBEE-4AA8-B41C-FCF70086D4E5}" presName="TopSpacing" presStyleCnt="0"/>
      <dgm:spPr/>
    </dgm:pt>
    <dgm:pt modelId="{0225D135-3AAA-48FE-A321-9D01C559B6AB}" type="pres">
      <dgm:prSet presAssocID="{78DACA33-CBEE-4AA8-B41C-FCF70086D4E5}" presName="Connector" presStyleLbl="alignNode1" presStyleIdx="3" presStyleCnt="9"/>
      <dgm:spPr/>
    </dgm:pt>
    <dgm:pt modelId="{1BFD46B4-FB66-4B03-A1A3-B8187552E485}" type="pres">
      <dgm:prSet presAssocID="{78DACA33-CBEE-4AA8-B41C-FCF70086D4E5}" presName="BottomSpacing" presStyleCnt="0"/>
      <dgm:spPr/>
    </dgm:pt>
    <dgm:pt modelId="{3D2ECA98-5FD1-4977-923A-2BE8BA5BBCCF}" type="pres">
      <dgm:prSet presAssocID="{9089DD52-6F07-4B1F-9BB9-C5EF22084327}" presName="composite" presStyleCnt="0"/>
      <dgm:spPr/>
    </dgm:pt>
    <dgm:pt modelId="{3DDCE299-9EA1-451C-B7CA-2578A4DFFBD5}" type="pres">
      <dgm:prSet presAssocID="{9089DD52-6F07-4B1F-9BB9-C5EF22084327}" presName="Accent" presStyleLbl="alignNode1" presStyleIdx="4" presStyleCnt="9">
        <dgm:presLayoutVars>
          <dgm:chMax val="0"/>
          <dgm:chPref val="0"/>
        </dgm:presLayoutVars>
      </dgm:prSet>
      <dgm:spPr/>
    </dgm:pt>
    <dgm:pt modelId="{F739F73A-91A6-435A-AF80-FAC5B517D1B4}" type="pres">
      <dgm:prSet presAssocID="{9089DD52-6F07-4B1F-9BB9-C5EF22084327}" presName="Image" presStyleLbl="bgImgPlace1" presStyleIdx="2" presStyleCnt="5">
        <dgm:presLayoutVars>
          <dgm:chMax val="0"/>
          <dgm:chPref val="0"/>
          <dgm:bulletEnabled val="1"/>
        </dgm:presLayoutVars>
      </dgm:prSet>
      <dgm:spPr>
        <a:blipFill>
          <a:blip xmlns:r="http://schemas.openxmlformats.org/officeDocument/2006/relationships" r:embed="rId3"/>
          <a:srcRect/>
          <a:stretch>
            <a:fillRect l="-7000" r="-7000"/>
          </a:stretch>
        </a:blipFill>
      </dgm:spPr>
    </dgm:pt>
    <dgm:pt modelId="{647224ED-D1F2-4432-AB42-04C88EEB3B5C}" type="pres">
      <dgm:prSet presAssocID="{9089DD52-6F07-4B1F-9BB9-C5EF22084327}" presName="Parent" presStyleLbl="fgAccFollowNode1" presStyleIdx="2" presStyleCnt="5">
        <dgm:presLayoutVars>
          <dgm:chMax val="0"/>
          <dgm:chPref val="0"/>
          <dgm:bulletEnabled val="1"/>
        </dgm:presLayoutVars>
      </dgm:prSet>
      <dgm:spPr/>
      <dgm:t>
        <a:bodyPr/>
        <a:lstStyle/>
        <a:p>
          <a:endParaRPr lang="en-GB"/>
        </a:p>
      </dgm:t>
    </dgm:pt>
    <dgm:pt modelId="{5FB23966-86C0-4004-8B18-E6F1AA90E434}" type="pres">
      <dgm:prSet presAssocID="{9089DD52-6F07-4B1F-9BB9-C5EF22084327}" presName="Space" presStyleCnt="0">
        <dgm:presLayoutVars>
          <dgm:chMax val="0"/>
          <dgm:chPref val="0"/>
        </dgm:presLayoutVars>
      </dgm:prSet>
      <dgm:spPr/>
    </dgm:pt>
    <dgm:pt modelId="{DA1C1B99-766F-4B5D-AAD1-308DE72F1B2F}" type="pres">
      <dgm:prSet presAssocID="{0342C825-3F0F-47D9-B136-4355F496DBFE}" presName="ConnectorComposite" presStyleCnt="0"/>
      <dgm:spPr/>
    </dgm:pt>
    <dgm:pt modelId="{6B6F5350-48B2-4E11-9692-C99F56E20504}" type="pres">
      <dgm:prSet presAssocID="{0342C825-3F0F-47D9-B136-4355F496DBFE}" presName="TopSpacing" presStyleCnt="0"/>
      <dgm:spPr/>
    </dgm:pt>
    <dgm:pt modelId="{367E0778-2D56-4990-9808-FE0CB6468426}" type="pres">
      <dgm:prSet presAssocID="{0342C825-3F0F-47D9-B136-4355F496DBFE}" presName="Connector" presStyleLbl="alignNode1" presStyleIdx="5" presStyleCnt="9"/>
      <dgm:spPr/>
    </dgm:pt>
    <dgm:pt modelId="{BBA5A8CF-4722-4923-B67F-308395CCD693}" type="pres">
      <dgm:prSet presAssocID="{0342C825-3F0F-47D9-B136-4355F496DBFE}" presName="BottomSpacing" presStyleCnt="0"/>
      <dgm:spPr/>
    </dgm:pt>
    <dgm:pt modelId="{3E197F84-4886-463A-8288-DB8FDCDA4D9D}" type="pres">
      <dgm:prSet presAssocID="{697BF377-DA09-47ED-A282-DF28F9FD64F1}" presName="composite" presStyleCnt="0"/>
      <dgm:spPr/>
    </dgm:pt>
    <dgm:pt modelId="{27B38526-0637-4707-9CC7-073032DE3869}" type="pres">
      <dgm:prSet presAssocID="{697BF377-DA09-47ED-A282-DF28F9FD64F1}" presName="Accent" presStyleLbl="alignNode1" presStyleIdx="6" presStyleCnt="9">
        <dgm:presLayoutVars>
          <dgm:chMax val="0"/>
          <dgm:chPref val="0"/>
        </dgm:presLayoutVars>
      </dgm:prSet>
      <dgm:spPr/>
    </dgm:pt>
    <dgm:pt modelId="{0C19026B-A539-4E1E-AF22-0081ED9F9C79}" type="pres">
      <dgm:prSet presAssocID="{697BF377-DA09-47ED-A282-DF28F9FD64F1}" presName="Image" presStyleLbl="bgImgPlace1" presStyleIdx="3" presStyleCnt="5">
        <dgm:presLayoutVars>
          <dgm:chMax val="0"/>
          <dgm:chPref val="0"/>
          <dgm:bulletEnabled val="1"/>
        </dgm:presLayoutVars>
      </dgm:prSet>
      <dgm:spPr>
        <a:blipFill>
          <a:blip xmlns:r="http://schemas.openxmlformats.org/officeDocument/2006/relationships" r:embed="rId4"/>
          <a:srcRect/>
          <a:stretch>
            <a:fillRect l="-7000" r="-7000"/>
          </a:stretch>
        </a:blipFill>
      </dgm:spPr>
    </dgm:pt>
    <dgm:pt modelId="{A2DA188C-DB3F-42B7-984C-5947E5FB75B3}" type="pres">
      <dgm:prSet presAssocID="{697BF377-DA09-47ED-A282-DF28F9FD64F1}" presName="Parent" presStyleLbl="fgAccFollowNode1" presStyleIdx="3" presStyleCnt="5">
        <dgm:presLayoutVars>
          <dgm:chMax val="0"/>
          <dgm:chPref val="0"/>
          <dgm:bulletEnabled val="1"/>
        </dgm:presLayoutVars>
      </dgm:prSet>
      <dgm:spPr/>
      <dgm:t>
        <a:bodyPr/>
        <a:lstStyle/>
        <a:p>
          <a:endParaRPr lang="en-GB"/>
        </a:p>
      </dgm:t>
    </dgm:pt>
    <dgm:pt modelId="{ECEFB3A4-4097-45BA-A8DA-91BA4B1D6DF7}" type="pres">
      <dgm:prSet presAssocID="{697BF377-DA09-47ED-A282-DF28F9FD64F1}" presName="Space" presStyleCnt="0">
        <dgm:presLayoutVars>
          <dgm:chMax val="0"/>
          <dgm:chPref val="0"/>
        </dgm:presLayoutVars>
      </dgm:prSet>
      <dgm:spPr/>
    </dgm:pt>
    <dgm:pt modelId="{08B98604-0C3E-4C9A-8A2F-CAA41EEBFE65}" type="pres">
      <dgm:prSet presAssocID="{7C36A0D6-6B97-497E-9A01-4E801548F5FB}" presName="ConnectorComposite" presStyleCnt="0"/>
      <dgm:spPr/>
    </dgm:pt>
    <dgm:pt modelId="{F0E1FA6E-4F30-4229-A527-83736065DA09}" type="pres">
      <dgm:prSet presAssocID="{7C36A0D6-6B97-497E-9A01-4E801548F5FB}" presName="TopSpacing" presStyleCnt="0"/>
      <dgm:spPr/>
    </dgm:pt>
    <dgm:pt modelId="{F3A151AE-905C-4560-A0E9-505E7FB336B3}" type="pres">
      <dgm:prSet presAssocID="{7C36A0D6-6B97-497E-9A01-4E801548F5FB}" presName="Connector" presStyleLbl="alignNode1" presStyleIdx="7" presStyleCnt="9"/>
      <dgm:spPr/>
    </dgm:pt>
    <dgm:pt modelId="{14D1BDA6-3DDF-4DAB-B551-87C6BC7D8AEB}" type="pres">
      <dgm:prSet presAssocID="{7C36A0D6-6B97-497E-9A01-4E801548F5FB}" presName="BottomSpacing" presStyleCnt="0"/>
      <dgm:spPr/>
    </dgm:pt>
    <dgm:pt modelId="{1191AA62-3453-46C2-9B2C-D8C635697188}" type="pres">
      <dgm:prSet presAssocID="{C000D7F1-7199-42E7-8C61-4B2D4A814F48}" presName="composite" presStyleCnt="0"/>
      <dgm:spPr/>
    </dgm:pt>
    <dgm:pt modelId="{14B32BD1-70F5-4259-8C0F-5E0ABA5DFA3A}" type="pres">
      <dgm:prSet presAssocID="{C000D7F1-7199-42E7-8C61-4B2D4A814F48}" presName="Accent" presStyleLbl="alignNode1" presStyleIdx="8" presStyleCnt="9">
        <dgm:presLayoutVars>
          <dgm:chMax val="0"/>
          <dgm:chPref val="0"/>
        </dgm:presLayoutVars>
      </dgm:prSet>
      <dgm:spPr/>
    </dgm:pt>
    <dgm:pt modelId="{90796F69-713F-4F91-93E4-78F2E016D070}" type="pres">
      <dgm:prSet presAssocID="{C000D7F1-7199-42E7-8C61-4B2D4A814F48}" presName="Image" presStyleLbl="bgImgPlace1" presStyleIdx="4" presStyleCnt="5">
        <dgm:presLayoutVars>
          <dgm:chMax val="0"/>
          <dgm:chPref val="0"/>
          <dgm:bulletEnabled val="1"/>
        </dgm:presLayoutVars>
      </dgm:prSet>
      <dgm:spPr>
        <a:blipFill>
          <a:blip xmlns:r="http://schemas.openxmlformats.org/officeDocument/2006/relationships" r:embed="rId5"/>
          <a:srcRect/>
          <a:stretch>
            <a:fillRect t="-16000" b="-16000"/>
          </a:stretch>
        </a:blipFill>
      </dgm:spPr>
    </dgm:pt>
    <dgm:pt modelId="{23F7357B-DC3E-47AB-8926-B8C6A018C091}" type="pres">
      <dgm:prSet presAssocID="{C000D7F1-7199-42E7-8C61-4B2D4A814F48}" presName="Parent" presStyleLbl="fgAccFollowNode1" presStyleIdx="4" presStyleCnt="5">
        <dgm:presLayoutVars>
          <dgm:chMax val="0"/>
          <dgm:chPref val="0"/>
          <dgm:bulletEnabled val="1"/>
        </dgm:presLayoutVars>
      </dgm:prSet>
      <dgm:spPr/>
      <dgm:t>
        <a:bodyPr/>
        <a:lstStyle/>
        <a:p>
          <a:endParaRPr lang="en-GB"/>
        </a:p>
      </dgm:t>
    </dgm:pt>
    <dgm:pt modelId="{49A5FFF5-8B8D-412A-B5F8-03DDD4E27266}" type="pres">
      <dgm:prSet presAssocID="{C000D7F1-7199-42E7-8C61-4B2D4A814F48}" presName="Space" presStyleCnt="0">
        <dgm:presLayoutVars>
          <dgm:chMax val="0"/>
          <dgm:chPref val="0"/>
        </dgm:presLayoutVars>
      </dgm:prSet>
      <dgm:spPr/>
    </dgm:pt>
  </dgm:ptLst>
  <dgm:cxnLst>
    <dgm:cxn modelId="{8F90AB10-5EE6-48B7-9CB5-562AC28E665B}" type="presOf" srcId="{95C0AB02-7F28-45C4-BA16-56270F61D06D}" destId="{0CEDE104-7853-4286-A3BD-EB5F82E93307}" srcOrd="0" destOrd="0" presId="urn:microsoft.com/office/officeart/2008/layout/AlternatingPictureCircles"/>
    <dgm:cxn modelId="{9E8B8AD1-D23A-4539-93D4-558E56D8DB00}" type="presOf" srcId="{04CE65FE-A0B7-49FA-B24B-8907858C414E}" destId="{D1C1B109-BC9E-44D4-AA9A-83AEDDB280F1}" srcOrd="0" destOrd="0" presId="urn:microsoft.com/office/officeart/2008/layout/AlternatingPictureCircles"/>
    <dgm:cxn modelId="{105E55F4-E599-4271-9F50-C11836CD819C}" type="presOf" srcId="{9089DD52-6F07-4B1F-9BB9-C5EF22084327}" destId="{647224ED-D1F2-4432-AB42-04C88EEB3B5C}" srcOrd="0" destOrd="0" presId="urn:microsoft.com/office/officeart/2008/layout/AlternatingPictureCircles"/>
    <dgm:cxn modelId="{137B03E0-9C42-49C7-91DA-3DC5F7C765CD}" type="presOf" srcId="{C000D7F1-7199-42E7-8C61-4B2D4A814F48}" destId="{23F7357B-DC3E-47AB-8926-B8C6A018C091}" srcOrd="0" destOrd="0" presId="urn:microsoft.com/office/officeart/2008/layout/AlternatingPictureCircles"/>
    <dgm:cxn modelId="{A61589DE-08E1-4062-9A55-77F77E0ECF11}" type="presOf" srcId="{697BF377-DA09-47ED-A282-DF28F9FD64F1}" destId="{A2DA188C-DB3F-42B7-984C-5947E5FB75B3}" srcOrd="0" destOrd="0" presId="urn:microsoft.com/office/officeart/2008/layout/AlternatingPictureCircles"/>
    <dgm:cxn modelId="{870DB741-621F-43F8-A109-19FB6102FF6E}" srcId="{95C0AB02-7F28-45C4-BA16-56270F61D06D}" destId="{9089DD52-6F07-4B1F-9BB9-C5EF22084327}" srcOrd="2" destOrd="0" parTransId="{4D94BC1A-0F4B-4C9B-91F5-F35F434B7B0A}" sibTransId="{0342C825-3F0F-47D9-B136-4355F496DBFE}"/>
    <dgm:cxn modelId="{9069B095-0E35-4482-95AF-EFD658EBA08A}" type="presOf" srcId="{EFB1B32D-6F4E-4A8D-A8B2-7B0B3142F7C7}" destId="{DECF4047-D805-41F8-9098-F9BB1D838186}" srcOrd="0" destOrd="0" presId="urn:microsoft.com/office/officeart/2008/layout/AlternatingPictureCircles"/>
    <dgm:cxn modelId="{B2A9C570-57B4-40EB-A81E-264A1811F209}" srcId="{95C0AB02-7F28-45C4-BA16-56270F61D06D}" destId="{04CE65FE-A0B7-49FA-B24B-8907858C414E}" srcOrd="0" destOrd="0" parTransId="{712B0D61-CE86-430C-B3C1-58264E4DE7D9}" sibTransId="{199E3CEC-6F31-4467-A627-678D2BFA3AB1}"/>
    <dgm:cxn modelId="{C061220C-E722-4156-ADB9-BDADCE15B5E3}" srcId="{95C0AB02-7F28-45C4-BA16-56270F61D06D}" destId="{C000D7F1-7199-42E7-8C61-4B2D4A814F48}" srcOrd="4" destOrd="0" parTransId="{8D7698E0-56C9-4961-9831-7979A447EDCB}" sibTransId="{0517BC0A-EE4D-4587-BA5A-EC62AAC3234C}"/>
    <dgm:cxn modelId="{E0679F6B-4804-423A-BFC0-A789FA4FDC3D}" srcId="{95C0AB02-7F28-45C4-BA16-56270F61D06D}" destId="{697BF377-DA09-47ED-A282-DF28F9FD64F1}" srcOrd="3" destOrd="0" parTransId="{6516AB32-D8F2-4034-99AC-791BBE724414}" sibTransId="{7C36A0D6-6B97-497E-9A01-4E801548F5FB}"/>
    <dgm:cxn modelId="{EA083E3F-D965-4D5E-8D6C-CF9300F29FC2}" srcId="{95C0AB02-7F28-45C4-BA16-56270F61D06D}" destId="{EFB1B32D-6F4E-4A8D-A8B2-7B0B3142F7C7}" srcOrd="1" destOrd="0" parTransId="{72A8500E-9794-4366-AFB2-A07C36ABAA11}" sibTransId="{78DACA33-CBEE-4AA8-B41C-FCF70086D4E5}"/>
    <dgm:cxn modelId="{C08B08DC-9C4F-44D1-86A8-EC9F8303DD4C}" type="presParOf" srcId="{0CEDE104-7853-4286-A3BD-EB5F82E93307}" destId="{48664B3F-0552-4798-BC58-6C21A391B431}" srcOrd="0" destOrd="0" presId="urn:microsoft.com/office/officeart/2008/layout/AlternatingPictureCircles"/>
    <dgm:cxn modelId="{FE8BFEE3-3A75-43A4-B341-6917930BA3C5}" type="presParOf" srcId="{48664B3F-0552-4798-BC58-6C21A391B431}" destId="{7CBB7F7A-6130-4CA5-92B9-5995AA96EB6B}" srcOrd="0" destOrd="0" presId="urn:microsoft.com/office/officeart/2008/layout/AlternatingPictureCircles"/>
    <dgm:cxn modelId="{BA7B2C2F-EC1D-4DB1-B3B8-79D28D4665B9}" type="presParOf" srcId="{48664B3F-0552-4798-BC58-6C21A391B431}" destId="{AE19361F-129E-45A6-9643-04393E87AF19}" srcOrd="1" destOrd="0" presId="urn:microsoft.com/office/officeart/2008/layout/AlternatingPictureCircles"/>
    <dgm:cxn modelId="{64F2CB7B-3752-4CCB-B2D2-2285F81CFB78}" type="presParOf" srcId="{48664B3F-0552-4798-BC58-6C21A391B431}" destId="{D1C1B109-BC9E-44D4-AA9A-83AEDDB280F1}" srcOrd="2" destOrd="0" presId="urn:microsoft.com/office/officeart/2008/layout/AlternatingPictureCircles"/>
    <dgm:cxn modelId="{531B4091-2540-4D60-B28D-CD17BCDCB3A2}" type="presParOf" srcId="{48664B3F-0552-4798-BC58-6C21A391B431}" destId="{6D0C387B-C145-4195-BE7F-22C50CEA2AC5}" srcOrd="3" destOrd="0" presId="urn:microsoft.com/office/officeart/2008/layout/AlternatingPictureCircles"/>
    <dgm:cxn modelId="{85BD1BAB-5A53-47EE-B320-653D5FE9DBD8}" type="presParOf" srcId="{0CEDE104-7853-4286-A3BD-EB5F82E93307}" destId="{77CCC52C-69B1-493D-9F64-45BED2D9A311}" srcOrd="1" destOrd="0" presId="urn:microsoft.com/office/officeart/2008/layout/AlternatingPictureCircles"/>
    <dgm:cxn modelId="{BB7738E0-6218-44B0-89C0-4AFA9C1769E8}" type="presParOf" srcId="{77CCC52C-69B1-493D-9F64-45BED2D9A311}" destId="{C7293CDB-5B86-4D1E-BA4D-CF0A14AE9A20}" srcOrd="0" destOrd="0" presId="urn:microsoft.com/office/officeart/2008/layout/AlternatingPictureCircles"/>
    <dgm:cxn modelId="{604C97BB-6590-4952-B7BE-22460DC3C74A}" type="presParOf" srcId="{77CCC52C-69B1-493D-9F64-45BED2D9A311}" destId="{3CC73424-EB1C-4EEF-8F15-0E2D955680C4}" srcOrd="1" destOrd="0" presId="urn:microsoft.com/office/officeart/2008/layout/AlternatingPictureCircles"/>
    <dgm:cxn modelId="{79747BC6-166D-49B7-BFD8-DDBC7F8C8DDA}" type="presParOf" srcId="{77CCC52C-69B1-493D-9F64-45BED2D9A311}" destId="{5AA09A6A-90A0-4C63-9CDA-863D5C5DE3BB}" srcOrd="2" destOrd="0" presId="urn:microsoft.com/office/officeart/2008/layout/AlternatingPictureCircles"/>
    <dgm:cxn modelId="{9A907703-9211-4942-8717-9E7EF6C7574E}" type="presParOf" srcId="{0CEDE104-7853-4286-A3BD-EB5F82E93307}" destId="{B9528CDB-5D80-401F-9B38-34A875D6639A}" srcOrd="2" destOrd="0" presId="urn:microsoft.com/office/officeart/2008/layout/AlternatingPictureCircles"/>
    <dgm:cxn modelId="{CB42E13A-DDEA-4165-820F-099608DC346E}" type="presParOf" srcId="{B9528CDB-5D80-401F-9B38-34A875D6639A}" destId="{B2FF5FA6-F7D6-456F-B794-2FE5B547A3D3}" srcOrd="0" destOrd="0" presId="urn:microsoft.com/office/officeart/2008/layout/AlternatingPictureCircles"/>
    <dgm:cxn modelId="{1C7598D7-DECD-4ECB-A43D-050C0F3C8EB2}" type="presParOf" srcId="{B9528CDB-5D80-401F-9B38-34A875D6639A}" destId="{0C40C8BF-2F42-46CC-BF1C-A58838A2B9CE}" srcOrd="1" destOrd="0" presId="urn:microsoft.com/office/officeart/2008/layout/AlternatingPictureCircles"/>
    <dgm:cxn modelId="{183D6D67-2E03-4893-A0E5-E9E60EE9D618}" type="presParOf" srcId="{B9528CDB-5D80-401F-9B38-34A875D6639A}" destId="{DECF4047-D805-41F8-9098-F9BB1D838186}" srcOrd="2" destOrd="0" presId="urn:microsoft.com/office/officeart/2008/layout/AlternatingPictureCircles"/>
    <dgm:cxn modelId="{16F580A0-85C7-40D5-9C0C-A65F839E0F90}" type="presParOf" srcId="{B9528CDB-5D80-401F-9B38-34A875D6639A}" destId="{58825D8E-E5B0-478A-BF0D-863B3F3A4CD4}" srcOrd="3" destOrd="0" presId="urn:microsoft.com/office/officeart/2008/layout/AlternatingPictureCircles"/>
    <dgm:cxn modelId="{E81C9B5D-4481-4D78-9D5E-AFC1355FFE85}" type="presParOf" srcId="{0CEDE104-7853-4286-A3BD-EB5F82E93307}" destId="{0865771C-AAB7-479D-8C2F-42E5290F9244}" srcOrd="3" destOrd="0" presId="urn:microsoft.com/office/officeart/2008/layout/AlternatingPictureCircles"/>
    <dgm:cxn modelId="{26D81D45-2D26-4DF1-B783-C90B93A12E35}" type="presParOf" srcId="{0865771C-AAB7-479D-8C2F-42E5290F9244}" destId="{294E7D4B-87B6-410A-8B2F-142A8CF15514}" srcOrd="0" destOrd="0" presId="urn:microsoft.com/office/officeart/2008/layout/AlternatingPictureCircles"/>
    <dgm:cxn modelId="{57ABF7A7-9107-4BCE-A272-8E349720776B}" type="presParOf" srcId="{0865771C-AAB7-479D-8C2F-42E5290F9244}" destId="{0225D135-3AAA-48FE-A321-9D01C559B6AB}" srcOrd="1" destOrd="0" presId="urn:microsoft.com/office/officeart/2008/layout/AlternatingPictureCircles"/>
    <dgm:cxn modelId="{70A8F56F-988B-434E-9ACE-482EF5B9FE3A}" type="presParOf" srcId="{0865771C-AAB7-479D-8C2F-42E5290F9244}" destId="{1BFD46B4-FB66-4B03-A1A3-B8187552E485}" srcOrd="2" destOrd="0" presId="urn:microsoft.com/office/officeart/2008/layout/AlternatingPictureCircles"/>
    <dgm:cxn modelId="{26078432-2177-4A45-BC1A-5999A1D78228}" type="presParOf" srcId="{0CEDE104-7853-4286-A3BD-EB5F82E93307}" destId="{3D2ECA98-5FD1-4977-923A-2BE8BA5BBCCF}" srcOrd="4" destOrd="0" presId="urn:microsoft.com/office/officeart/2008/layout/AlternatingPictureCircles"/>
    <dgm:cxn modelId="{F96A54A2-FD44-4685-8A99-5676E3E5C8D0}" type="presParOf" srcId="{3D2ECA98-5FD1-4977-923A-2BE8BA5BBCCF}" destId="{3DDCE299-9EA1-451C-B7CA-2578A4DFFBD5}" srcOrd="0" destOrd="0" presId="urn:microsoft.com/office/officeart/2008/layout/AlternatingPictureCircles"/>
    <dgm:cxn modelId="{9024F6B4-471D-4F6E-91AA-3435B9A366C0}" type="presParOf" srcId="{3D2ECA98-5FD1-4977-923A-2BE8BA5BBCCF}" destId="{F739F73A-91A6-435A-AF80-FAC5B517D1B4}" srcOrd="1" destOrd="0" presId="urn:microsoft.com/office/officeart/2008/layout/AlternatingPictureCircles"/>
    <dgm:cxn modelId="{07DBA6E2-70D1-49DC-8C5B-680CE6517077}" type="presParOf" srcId="{3D2ECA98-5FD1-4977-923A-2BE8BA5BBCCF}" destId="{647224ED-D1F2-4432-AB42-04C88EEB3B5C}" srcOrd="2" destOrd="0" presId="urn:microsoft.com/office/officeart/2008/layout/AlternatingPictureCircles"/>
    <dgm:cxn modelId="{E963393D-0902-4F98-8300-F29E423C7008}" type="presParOf" srcId="{3D2ECA98-5FD1-4977-923A-2BE8BA5BBCCF}" destId="{5FB23966-86C0-4004-8B18-E6F1AA90E434}" srcOrd="3" destOrd="0" presId="urn:microsoft.com/office/officeart/2008/layout/AlternatingPictureCircles"/>
    <dgm:cxn modelId="{2BD5267B-6069-49CE-B658-A4188DBDE5BF}" type="presParOf" srcId="{0CEDE104-7853-4286-A3BD-EB5F82E93307}" destId="{DA1C1B99-766F-4B5D-AAD1-308DE72F1B2F}" srcOrd="5" destOrd="0" presId="urn:microsoft.com/office/officeart/2008/layout/AlternatingPictureCircles"/>
    <dgm:cxn modelId="{26F81961-617D-4F2F-86CF-6E969FD4AD25}" type="presParOf" srcId="{DA1C1B99-766F-4B5D-AAD1-308DE72F1B2F}" destId="{6B6F5350-48B2-4E11-9692-C99F56E20504}" srcOrd="0" destOrd="0" presId="urn:microsoft.com/office/officeart/2008/layout/AlternatingPictureCircles"/>
    <dgm:cxn modelId="{0E63942D-71A7-49FA-B320-23654985CD1C}" type="presParOf" srcId="{DA1C1B99-766F-4B5D-AAD1-308DE72F1B2F}" destId="{367E0778-2D56-4990-9808-FE0CB6468426}" srcOrd="1" destOrd="0" presId="urn:microsoft.com/office/officeart/2008/layout/AlternatingPictureCircles"/>
    <dgm:cxn modelId="{E485CF67-6977-4E4F-A6DD-45CE561586E8}" type="presParOf" srcId="{DA1C1B99-766F-4B5D-AAD1-308DE72F1B2F}" destId="{BBA5A8CF-4722-4923-B67F-308395CCD693}" srcOrd="2" destOrd="0" presId="urn:microsoft.com/office/officeart/2008/layout/AlternatingPictureCircles"/>
    <dgm:cxn modelId="{2690F947-756D-403A-AD15-D41142B898E9}" type="presParOf" srcId="{0CEDE104-7853-4286-A3BD-EB5F82E93307}" destId="{3E197F84-4886-463A-8288-DB8FDCDA4D9D}" srcOrd="6" destOrd="0" presId="urn:microsoft.com/office/officeart/2008/layout/AlternatingPictureCircles"/>
    <dgm:cxn modelId="{55E4EF83-5C3A-4D88-85BF-8F41FB2D7E54}" type="presParOf" srcId="{3E197F84-4886-463A-8288-DB8FDCDA4D9D}" destId="{27B38526-0637-4707-9CC7-073032DE3869}" srcOrd="0" destOrd="0" presId="urn:microsoft.com/office/officeart/2008/layout/AlternatingPictureCircles"/>
    <dgm:cxn modelId="{2DC86A61-5CFB-4796-8A93-CBC102D1A762}" type="presParOf" srcId="{3E197F84-4886-463A-8288-DB8FDCDA4D9D}" destId="{0C19026B-A539-4E1E-AF22-0081ED9F9C79}" srcOrd="1" destOrd="0" presId="urn:microsoft.com/office/officeart/2008/layout/AlternatingPictureCircles"/>
    <dgm:cxn modelId="{CDA242F0-4E76-452E-8232-665652162726}" type="presParOf" srcId="{3E197F84-4886-463A-8288-DB8FDCDA4D9D}" destId="{A2DA188C-DB3F-42B7-984C-5947E5FB75B3}" srcOrd="2" destOrd="0" presId="urn:microsoft.com/office/officeart/2008/layout/AlternatingPictureCircles"/>
    <dgm:cxn modelId="{E8AB8E29-1C31-4286-990D-BE8D9FFDE3E1}" type="presParOf" srcId="{3E197F84-4886-463A-8288-DB8FDCDA4D9D}" destId="{ECEFB3A4-4097-45BA-A8DA-91BA4B1D6DF7}" srcOrd="3" destOrd="0" presId="urn:microsoft.com/office/officeart/2008/layout/AlternatingPictureCircles"/>
    <dgm:cxn modelId="{54D55E86-D182-4968-9E98-BAC20AACA5F3}" type="presParOf" srcId="{0CEDE104-7853-4286-A3BD-EB5F82E93307}" destId="{08B98604-0C3E-4C9A-8A2F-CAA41EEBFE65}" srcOrd="7" destOrd="0" presId="urn:microsoft.com/office/officeart/2008/layout/AlternatingPictureCircles"/>
    <dgm:cxn modelId="{9B158957-5C0D-4011-9BA6-B1582D60B832}" type="presParOf" srcId="{08B98604-0C3E-4C9A-8A2F-CAA41EEBFE65}" destId="{F0E1FA6E-4F30-4229-A527-83736065DA09}" srcOrd="0" destOrd="0" presId="urn:microsoft.com/office/officeart/2008/layout/AlternatingPictureCircles"/>
    <dgm:cxn modelId="{2FC0A70A-1907-4F03-9351-9FFC7C350D32}" type="presParOf" srcId="{08B98604-0C3E-4C9A-8A2F-CAA41EEBFE65}" destId="{F3A151AE-905C-4560-A0E9-505E7FB336B3}" srcOrd="1" destOrd="0" presId="urn:microsoft.com/office/officeart/2008/layout/AlternatingPictureCircles"/>
    <dgm:cxn modelId="{CE5D762D-C295-46F0-9B4D-3F0E873E388C}" type="presParOf" srcId="{08B98604-0C3E-4C9A-8A2F-CAA41EEBFE65}" destId="{14D1BDA6-3DDF-4DAB-B551-87C6BC7D8AEB}" srcOrd="2" destOrd="0" presId="urn:microsoft.com/office/officeart/2008/layout/AlternatingPictureCircles"/>
    <dgm:cxn modelId="{7D19DCFD-0A8B-4824-860A-0DB684CEF002}" type="presParOf" srcId="{0CEDE104-7853-4286-A3BD-EB5F82E93307}" destId="{1191AA62-3453-46C2-9B2C-D8C635697188}" srcOrd="8" destOrd="0" presId="urn:microsoft.com/office/officeart/2008/layout/AlternatingPictureCircles"/>
    <dgm:cxn modelId="{BAD14985-A6FE-4C87-80C4-C3487EDE205D}" type="presParOf" srcId="{1191AA62-3453-46C2-9B2C-D8C635697188}" destId="{14B32BD1-70F5-4259-8C0F-5E0ABA5DFA3A}" srcOrd="0" destOrd="0" presId="urn:microsoft.com/office/officeart/2008/layout/AlternatingPictureCircles"/>
    <dgm:cxn modelId="{A0860791-CFDF-439F-8A3A-9CC057CF115D}" type="presParOf" srcId="{1191AA62-3453-46C2-9B2C-D8C635697188}" destId="{90796F69-713F-4F91-93E4-78F2E016D070}" srcOrd="1" destOrd="0" presId="urn:microsoft.com/office/officeart/2008/layout/AlternatingPictureCircles"/>
    <dgm:cxn modelId="{8D3658D0-238F-4C43-B320-69BB2EC6A0E7}" type="presParOf" srcId="{1191AA62-3453-46C2-9B2C-D8C635697188}" destId="{23F7357B-DC3E-47AB-8926-B8C6A018C091}" srcOrd="2" destOrd="0" presId="urn:microsoft.com/office/officeart/2008/layout/AlternatingPictureCircles"/>
    <dgm:cxn modelId="{A77D5A95-3017-4981-9B9C-9F6A84B44530}" type="presParOf" srcId="{1191AA62-3453-46C2-9B2C-D8C635697188}" destId="{49A5FFF5-8B8D-412A-B5F8-03DDD4E27266}" srcOrd="3" destOrd="0" presId="urn:microsoft.com/office/officeart/2008/layout/AlternatingPictureCircl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8D98B3-AF4D-46ED-8F58-881E7C417BE1}" type="doc">
      <dgm:prSet loTypeId="urn:microsoft.com/office/officeart/2005/8/layout/hProcess7" loCatId="list" qsTypeId="urn:microsoft.com/office/officeart/2005/8/quickstyle/simple1" qsCatId="simple" csTypeId="urn:microsoft.com/office/officeart/2005/8/colors/colorful2" csCatId="colorful" phldr="1"/>
      <dgm:spPr/>
      <dgm:t>
        <a:bodyPr/>
        <a:lstStyle/>
        <a:p>
          <a:endParaRPr lang="en-GB"/>
        </a:p>
      </dgm:t>
    </dgm:pt>
    <dgm:pt modelId="{00EE5372-9EBB-4AB1-A979-CCB72BC88705}">
      <dgm:prSet phldrT="[Text]"/>
      <dgm:spPr/>
      <dgm:t>
        <a:bodyPr/>
        <a:lstStyle/>
        <a:p>
          <a:r>
            <a:rPr lang="en-GB" dirty="0" smtClean="0"/>
            <a:t>6</a:t>
          </a:r>
          <a:r>
            <a:rPr lang="en-GB" baseline="30000" dirty="0" smtClean="0"/>
            <a:t>th</a:t>
          </a:r>
          <a:r>
            <a:rPr lang="en-GB" dirty="0" smtClean="0"/>
            <a:t> Malaysian Plan (1990-1995)</a:t>
          </a:r>
          <a:endParaRPr lang="en-GB" dirty="0"/>
        </a:p>
      </dgm:t>
    </dgm:pt>
    <dgm:pt modelId="{42B3F378-CF94-4179-8B51-B05211CEA5A6}" type="parTrans" cxnId="{6FD1BB48-5C2A-4721-AA1C-AC620DC1FB10}">
      <dgm:prSet/>
      <dgm:spPr/>
      <dgm:t>
        <a:bodyPr/>
        <a:lstStyle/>
        <a:p>
          <a:endParaRPr lang="en-GB"/>
        </a:p>
      </dgm:t>
    </dgm:pt>
    <dgm:pt modelId="{59467393-EBF0-49D6-BCFF-6EECAB91C0B5}" type="sibTrans" cxnId="{6FD1BB48-5C2A-4721-AA1C-AC620DC1FB10}">
      <dgm:prSet/>
      <dgm:spPr/>
      <dgm:t>
        <a:bodyPr/>
        <a:lstStyle/>
        <a:p>
          <a:endParaRPr lang="en-GB"/>
        </a:p>
      </dgm:t>
    </dgm:pt>
    <dgm:pt modelId="{196F5593-A785-47E5-B732-1D904BD868A4}">
      <dgm:prSet phldrT="[Text]"/>
      <dgm:spPr/>
      <dgm:t>
        <a:bodyPr/>
        <a:lstStyle/>
        <a:p>
          <a:r>
            <a:rPr lang="en-GB" dirty="0" smtClean="0"/>
            <a:t>- Rapid development and privatisation agendas.</a:t>
          </a:r>
        </a:p>
        <a:p>
          <a:r>
            <a:rPr lang="en-GB" dirty="0" smtClean="0"/>
            <a:t>- Increase in demand for services mainly in the operations and maintenance of physical assets.</a:t>
          </a:r>
        </a:p>
        <a:p>
          <a:r>
            <a:rPr lang="en-GB" dirty="0" smtClean="0"/>
            <a:t>Services are provided by individual contractors offering specific trade services to government agencies and private companies</a:t>
          </a:r>
        </a:p>
        <a:p>
          <a:endParaRPr lang="en-GB" dirty="0"/>
        </a:p>
      </dgm:t>
    </dgm:pt>
    <dgm:pt modelId="{D4DA759A-0458-4089-8BD6-B6F41122C0D6}" type="parTrans" cxnId="{126407E5-2AC0-4FA7-833B-6C57F984035D}">
      <dgm:prSet/>
      <dgm:spPr/>
      <dgm:t>
        <a:bodyPr/>
        <a:lstStyle/>
        <a:p>
          <a:endParaRPr lang="en-GB"/>
        </a:p>
      </dgm:t>
    </dgm:pt>
    <dgm:pt modelId="{E8BC04A1-1869-4142-A2CD-24A11E3A7234}" type="sibTrans" cxnId="{126407E5-2AC0-4FA7-833B-6C57F984035D}">
      <dgm:prSet/>
      <dgm:spPr/>
      <dgm:t>
        <a:bodyPr/>
        <a:lstStyle/>
        <a:p>
          <a:endParaRPr lang="en-GB"/>
        </a:p>
      </dgm:t>
    </dgm:pt>
    <dgm:pt modelId="{D0407423-4AD4-4A63-8004-A7F694D3ECF8}">
      <dgm:prSet phldrT="[Text]"/>
      <dgm:spPr/>
      <dgm:t>
        <a:bodyPr/>
        <a:lstStyle/>
        <a:p>
          <a:r>
            <a:rPr lang="en-GB" dirty="0" smtClean="0"/>
            <a:t>7</a:t>
          </a:r>
          <a:r>
            <a:rPr lang="en-GB" baseline="30000" dirty="0" smtClean="0"/>
            <a:t>th</a:t>
          </a:r>
          <a:r>
            <a:rPr lang="en-GB" dirty="0" smtClean="0"/>
            <a:t> Malaysian Plan (1996-2000)</a:t>
          </a:r>
          <a:endParaRPr lang="en-GB" dirty="0"/>
        </a:p>
      </dgm:t>
    </dgm:pt>
    <dgm:pt modelId="{5DFFFE71-AB9F-4B8C-9157-4F5073ED2937}" type="parTrans" cxnId="{21C547E2-2A35-4369-A067-11269CB6B6EA}">
      <dgm:prSet/>
      <dgm:spPr/>
      <dgm:t>
        <a:bodyPr/>
        <a:lstStyle/>
        <a:p>
          <a:endParaRPr lang="en-GB"/>
        </a:p>
      </dgm:t>
    </dgm:pt>
    <dgm:pt modelId="{BD0BA81C-8FFB-4D6E-97F2-268538A047CB}" type="sibTrans" cxnId="{21C547E2-2A35-4369-A067-11269CB6B6EA}">
      <dgm:prSet/>
      <dgm:spPr/>
      <dgm:t>
        <a:bodyPr/>
        <a:lstStyle/>
        <a:p>
          <a:endParaRPr lang="en-GB"/>
        </a:p>
      </dgm:t>
    </dgm:pt>
    <dgm:pt modelId="{0042390F-D5BF-49B7-8360-1051CE0A11D4}">
      <dgm:prSet phldrT="[Text]"/>
      <dgm:spPr/>
      <dgm:t>
        <a:bodyPr/>
        <a:lstStyle/>
        <a:p>
          <a:r>
            <a:rPr lang="en-GB" dirty="0" smtClean="0"/>
            <a:t>- Increased demand for maintenance contractors with completion of mega projects – KLIA, Twin Towers, Putrajaya.</a:t>
          </a:r>
        </a:p>
        <a:p>
          <a:r>
            <a:rPr lang="en-GB" dirty="0" smtClean="0"/>
            <a:t>- Prompted the market to improve service delivery.</a:t>
          </a:r>
        </a:p>
        <a:p>
          <a:r>
            <a:rPr lang="en-GB" dirty="0" smtClean="0"/>
            <a:t>- Focus on quality, reliability and value.</a:t>
          </a:r>
        </a:p>
        <a:p>
          <a:r>
            <a:rPr lang="en-GB" dirty="0" smtClean="0"/>
            <a:t>- Inception of IFM in Malaysia</a:t>
          </a:r>
        </a:p>
        <a:p>
          <a:r>
            <a:rPr lang="en-GB" dirty="0" smtClean="0"/>
            <a:t>- FM outsourcing and privatisation of FM </a:t>
          </a:r>
        </a:p>
        <a:p>
          <a:endParaRPr lang="en-GB" dirty="0"/>
        </a:p>
      </dgm:t>
    </dgm:pt>
    <dgm:pt modelId="{6BA31FD5-C23F-4B70-B75A-518F293DBD5E}" type="parTrans" cxnId="{C28D47DD-5435-40B8-B9EF-DCE75072DD02}">
      <dgm:prSet/>
      <dgm:spPr/>
      <dgm:t>
        <a:bodyPr/>
        <a:lstStyle/>
        <a:p>
          <a:endParaRPr lang="en-GB"/>
        </a:p>
      </dgm:t>
    </dgm:pt>
    <dgm:pt modelId="{7DE1A5CC-9CF6-4261-A581-7333E80AD409}" type="sibTrans" cxnId="{C28D47DD-5435-40B8-B9EF-DCE75072DD02}">
      <dgm:prSet/>
      <dgm:spPr/>
      <dgm:t>
        <a:bodyPr/>
        <a:lstStyle/>
        <a:p>
          <a:endParaRPr lang="en-GB"/>
        </a:p>
      </dgm:t>
    </dgm:pt>
    <dgm:pt modelId="{AF4B61EA-D8AB-4A75-A698-B4C22B8C5562}">
      <dgm:prSet phldrT="[Text]"/>
      <dgm:spPr/>
      <dgm:t>
        <a:bodyPr/>
        <a:lstStyle/>
        <a:p>
          <a:r>
            <a:rPr lang="en-GB" dirty="0" smtClean="0"/>
            <a:t>8</a:t>
          </a:r>
          <a:r>
            <a:rPr lang="en-GB" baseline="30000" dirty="0" smtClean="0"/>
            <a:t>th</a:t>
          </a:r>
          <a:r>
            <a:rPr lang="en-GB" dirty="0" smtClean="0"/>
            <a:t> &amp; 9</a:t>
          </a:r>
          <a:r>
            <a:rPr lang="en-GB" baseline="30000" dirty="0" smtClean="0"/>
            <a:t>th</a:t>
          </a:r>
          <a:r>
            <a:rPr lang="en-GB" dirty="0" smtClean="0"/>
            <a:t> Malaysian Plan (2001-2005 &amp; 2006-2010)</a:t>
          </a:r>
          <a:endParaRPr lang="en-GB" dirty="0"/>
        </a:p>
      </dgm:t>
    </dgm:pt>
    <dgm:pt modelId="{AAA7BADB-BF15-44A7-834D-71301BA7567C}" type="parTrans" cxnId="{C7AD3300-A5F9-4166-BAD5-6419D6574161}">
      <dgm:prSet/>
      <dgm:spPr/>
      <dgm:t>
        <a:bodyPr/>
        <a:lstStyle/>
        <a:p>
          <a:endParaRPr lang="en-GB"/>
        </a:p>
      </dgm:t>
    </dgm:pt>
    <dgm:pt modelId="{3B5A98FC-6CF2-4EC4-AA38-8A8899297775}" type="sibTrans" cxnId="{C7AD3300-A5F9-4166-BAD5-6419D6574161}">
      <dgm:prSet/>
      <dgm:spPr/>
      <dgm:t>
        <a:bodyPr/>
        <a:lstStyle/>
        <a:p>
          <a:endParaRPr lang="en-GB"/>
        </a:p>
      </dgm:t>
    </dgm:pt>
    <dgm:pt modelId="{4AD08D28-8BCA-48B7-A9A4-57AA39891AB0}">
      <dgm:prSet phldrT="[Text]"/>
      <dgm:spPr/>
      <dgm:t>
        <a:bodyPr/>
        <a:lstStyle/>
        <a:p>
          <a:r>
            <a:rPr lang="en-GB" dirty="0" smtClean="0"/>
            <a:t>- FM outsourcing gain popularity</a:t>
          </a:r>
        </a:p>
        <a:p>
          <a:r>
            <a:rPr lang="en-GB" dirty="0" smtClean="0"/>
            <a:t>- FM outsourcing in the institution of higher learning</a:t>
          </a:r>
        </a:p>
        <a:p>
          <a:r>
            <a:rPr lang="en-GB" dirty="0" smtClean="0"/>
            <a:t>- Public Work Department implemented Comprehensive Facilities Management Service contract for Putrajaya Federal Government Buildings</a:t>
          </a:r>
        </a:p>
        <a:p>
          <a:r>
            <a:rPr lang="en-GB" dirty="0" smtClean="0"/>
            <a:t>- FM outsourcing flourish</a:t>
          </a:r>
        </a:p>
        <a:p>
          <a:endParaRPr lang="en-GB" dirty="0"/>
        </a:p>
      </dgm:t>
    </dgm:pt>
    <dgm:pt modelId="{203CB6C5-EB72-4595-8671-5BE9237618DF}" type="parTrans" cxnId="{11F4A6CE-28A0-436D-AAD4-9D511805584C}">
      <dgm:prSet/>
      <dgm:spPr/>
      <dgm:t>
        <a:bodyPr/>
        <a:lstStyle/>
        <a:p>
          <a:endParaRPr lang="en-GB"/>
        </a:p>
      </dgm:t>
    </dgm:pt>
    <dgm:pt modelId="{A798FA39-55B1-41A0-8BA9-4FC05AE7413C}" type="sibTrans" cxnId="{11F4A6CE-28A0-436D-AAD4-9D511805584C}">
      <dgm:prSet/>
      <dgm:spPr/>
      <dgm:t>
        <a:bodyPr/>
        <a:lstStyle/>
        <a:p>
          <a:endParaRPr lang="en-GB"/>
        </a:p>
      </dgm:t>
    </dgm:pt>
    <dgm:pt modelId="{FCEA8733-0C03-4BFD-BF9F-4651487DF65E}" type="pres">
      <dgm:prSet presAssocID="{228D98B3-AF4D-46ED-8F58-881E7C417BE1}" presName="Name0" presStyleCnt="0">
        <dgm:presLayoutVars>
          <dgm:dir/>
          <dgm:animLvl val="lvl"/>
          <dgm:resizeHandles val="exact"/>
        </dgm:presLayoutVars>
      </dgm:prSet>
      <dgm:spPr/>
      <dgm:t>
        <a:bodyPr/>
        <a:lstStyle/>
        <a:p>
          <a:endParaRPr lang="en-GB"/>
        </a:p>
      </dgm:t>
    </dgm:pt>
    <dgm:pt modelId="{92A67F17-D9A8-4868-86D4-14815E5CA724}" type="pres">
      <dgm:prSet presAssocID="{00EE5372-9EBB-4AB1-A979-CCB72BC88705}" presName="compositeNode" presStyleCnt="0">
        <dgm:presLayoutVars>
          <dgm:bulletEnabled val="1"/>
        </dgm:presLayoutVars>
      </dgm:prSet>
      <dgm:spPr/>
    </dgm:pt>
    <dgm:pt modelId="{CD508EA5-2EED-422E-9343-C9EA9423723D}" type="pres">
      <dgm:prSet presAssocID="{00EE5372-9EBB-4AB1-A979-CCB72BC88705}" presName="bgRect" presStyleLbl="node1" presStyleIdx="0" presStyleCnt="3"/>
      <dgm:spPr/>
      <dgm:t>
        <a:bodyPr/>
        <a:lstStyle/>
        <a:p>
          <a:endParaRPr lang="en-GB"/>
        </a:p>
      </dgm:t>
    </dgm:pt>
    <dgm:pt modelId="{DA216254-76EA-4E59-8E25-2142C78F9D29}" type="pres">
      <dgm:prSet presAssocID="{00EE5372-9EBB-4AB1-A979-CCB72BC88705}" presName="parentNode" presStyleLbl="node1" presStyleIdx="0" presStyleCnt="3">
        <dgm:presLayoutVars>
          <dgm:chMax val="0"/>
          <dgm:bulletEnabled val="1"/>
        </dgm:presLayoutVars>
      </dgm:prSet>
      <dgm:spPr/>
      <dgm:t>
        <a:bodyPr/>
        <a:lstStyle/>
        <a:p>
          <a:endParaRPr lang="en-GB"/>
        </a:p>
      </dgm:t>
    </dgm:pt>
    <dgm:pt modelId="{52E59672-E0EE-47B3-B8F6-DCDC0C304DB2}" type="pres">
      <dgm:prSet presAssocID="{00EE5372-9EBB-4AB1-A979-CCB72BC88705}" presName="childNode" presStyleLbl="node1" presStyleIdx="0" presStyleCnt="3">
        <dgm:presLayoutVars>
          <dgm:bulletEnabled val="1"/>
        </dgm:presLayoutVars>
      </dgm:prSet>
      <dgm:spPr/>
      <dgm:t>
        <a:bodyPr/>
        <a:lstStyle/>
        <a:p>
          <a:endParaRPr lang="en-GB"/>
        </a:p>
      </dgm:t>
    </dgm:pt>
    <dgm:pt modelId="{97EEF496-2034-4951-A7C5-BAA05ECC6AE4}" type="pres">
      <dgm:prSet presAssocID="{59467393-EBF0-49D6-BCFF-6EECAB91C0B5}" presName="hSp" presStyleCnt="0"/>
      <dgm:spPr/>
    </dgm:pt>
    <dgm:pt modelId="{2C60E20A-3D50-494A-9B45-E84D6A78A057}" type="pres">
      <dgm:prSet presAssocID="{59467393-EBF0-49D6-BCFF-6EECAB91C0B5}" presName="vProcSp" presStyleCnt="0"/>
      <dgm:spPr/>
    </dgm:pt>
    <dgm:pt modelId="{6A0F6EFF-F5FC-429B-9E0B-F0F7B78ECF5B}" type="pres">
      <dgm:prSet presAssocID="{59467393-EBF0-49D6-BCFF-6EECAB91C0B5}" presName="vSp1" presStyleCnt="0"/>
      <dgm:spPr/>
    </dgm:pt>
    <dgm:pt modelId="{606E2044-0022-492C-AF86-B0A25B54BB51}" type="pres">
      <dgm:prSet presAssocID="{59467393-EBF0-49D6-BCFF-6EECAB91C0B5}" presName="simulatedConn" presStyleLbl="solidFgAcc1" presStyleIdx="0" presStyleCnt="2"/>
      <dgm:spPr/>
    </dgm:pt>
    <dgm:pt modelId="{2B782F7F-D4AA-4F03-B96A-C66A6F2DEB19}" type="pres">
      <dgm:prSet presAssocID="{59467393-EBF0-49D6-BCFF-6EECAB91C0B5}" presName="vSp2" presStyleCnt="0"/>
      <dgm:spPr/>
    </dgm:pt>
    <dgm:pt modelId="{23C9EC11-575A-4B53-8BFB-E00F553F6565}" type="pres">
      <dgm:prSet presAssocID="{59467393-EBF0-49D6-BCFF-6EECAB91C0B5}" presName="sibTrans" presStyleCnt="0"/>
      <dgm:spPr/>
    </dgm:pt>
    <dgm:pt modelId="{04EE2794-082D-42A6-878A-128EEC76CAF9}" type="pres">
      <dgm:prSet presAssocID="{D0407423-4AD4-4A63-8004-A7F694D3ECF8}" presName="compositeNode" presStyleCnt="0">
        <dgm:presLayoutVars>
          <dgm:bulletEnabled val="1"/>
        </dgm:presLayoutVars>
      </dgm:prSet>
      <dgm:spPr/>
    </dgm:pt>
    <dgm:pt modelId="{15659D0E-37C1-49E5-8172-9F30F286DF35}" type="pres">
      <dgm:prSet presAssocID="{D0407423-4AD4-4A63-8004-A7F694D3ECF8}" presName="bgRect" presStyleLbl="node1" presStyleIdx="1" presStyleCnt="3"/>
      <dgm:spPr/>
      <dgm:t>
        <a:bodyPr/>
        <a:lstStyle/>
        <a:p>
          <a:endParaRPr lang="en-GB"/>
        </a:p>
      </dgm:t>
    </dgm:pt>
    <dgm:pt modelId="{01A2EAFF-66EC-4844-80BE-3A19FA748EB5}" type="pres">
      <dgm:prSet presAssocID="{D0407423-4AD4-4A63-8004-A7F694D3ECF8}" presName="parentNode" presStyleLbl="node1" presStyleIdx="1" presStyleCnt="3">
        <dgm:presLayoutVars>
          <dgm:chMax val="0"/>
          <dgm:bulletEnabled val="1"/>
        </dgm:presLayoutVars>
      </dgm:prSet>
      <dgm:spPr/>
      <dgm:t>
        <a:bodyPr/>
        <a:lstStyle/>
        <a:p>
          <a:endParaRPr lang="en-GB"/>
        </a:p>
      </dgm:t>
    </dgm:pt>
    <dgm:pt modelId="{1BE85141-FC68-4FD6-9B1B-6FB87BCB28AB}" type="pres">
      <dgm:prSet presAssocID="{D0407423-4AD4-4A63-8004-A7F694D3ECF8}" presName="childNode" presStyleLbl="node1" presStyleIdx="1" presStyleCnt="3">
        <dgm:presLayoutVars>
          <dgm:bulletEnabled val="1"/>
        </dgm:presLayoutVars>
      </dgm:prSet>
      <dgm:spPr/>
      <dgm:t>
        <a:bodyPr/>
        <a:lstStyle/>
        <a:p>
          <a:endParaRPr lang="en-GB"/>
        </a:p>
      </dgm:t>
    </dgm:pt>
    <dgm:pt modelId="{475A04FA-E47F-47F9-AE7E-E1DB8E8D5DCA}" type="pres">
      <dgm:prSet presAssocID="{BD0BA81C-8FFB-4D6E-97F2-268538A047CB}" presName="hSp" presStyleCnt="0"/>
      <dgm:spPr/>
    </dgm:pt>
    <dgm:pt modelId="{DF9C6453-1985-47B3-A93A-3A78A05AD512}" type="pres">
      <dgm:prSet presAssocID="{BD0BA81C-8FFB-4D6E-97F2-268538A047CB}" presName="vProcSp" presStyleCnt="0"/>
      <dgm:spPr/>
    </dgm:pt>
    <dgm:pt modelId="{5E08E93F-77A1-4176-A3A8-4BD2FF368E3C}" type="pres">
      <dgm:prSet presAssocID="{BD0BA81C-8FFB-4D6E-97F2-268538A047CB}" presName="vSp1" presStyleCnt="0"/>
      <dgm:spPr/>
    </dgm:pt>
    <dgm:pt modelId="{82723A8A-CF65-44FC-9E9A-EC620F73EF4B}" type="pres">
      <dgm:prSet presAssocID="{BD0BA81C-8FFB-4D6E-97F2-268538A047CB}" presName="simulatedConn" presStyleLbl="solidFgAcc1" presStyleIdx="1" presStyleCnt="2"/>
      <dgm:spPr/>
    </dgm:pt>
    <dgm:pt modelId="{8D796B05-B6AF-4066-A152-B310FE75F24C}" type="pres">
      <dgm:prSet presAssocID="{BD0BA81C-8FFB-4D6E-97F2-268538A047CB}" presName="vSp2" presStyleCnt="0"/>
      <dgm:spPr/>
    </dgm:pt>
    <dgm:pt modelId="{A07B32C1-1C6E-46E3-9EC0-C227E9A20180}" type="pres">
      <dgm:prSet presAssocID="{BD0BA81C-8FFB-4D6E-97F2-268538A047CB}" presName="sibTrans" presStyleCnt="0"/>
      <dgm:spPr/>
    </dgm:pt>
    <dgm:pt modelId="{BF80ED55-7AB1-4E09-A322-36E6F40A21BA}" type="pres">
      <dgm:prSet presAssocID="{AF4B61EA-D8AB-4A75-A698-B4C22B8C5562}" presName="compositeNode" presStyleCnt="0">
        <dgm:presLayoutVars>
          <dgm:bulletEnabled val="1"/>
        </dgm:presLayoutVars>
      </dgm:prSet>
      <dgm:spPr/>
    </dgm:pt>
    <dgm:pt modelId="{2F73C7F8-86E2-4F80-A44D-32AA3689D772}" type="pres">
      <dgm:prSet presAssocID="{AF4B61EA-D8AB-4A75-A698-B4C22B8C5562}" presName="bgRect" presStyleLbl="node1" presStyleIdx="2" presStyleCnt="3"/>
      <dgm:spPr/>
      <dgm:t>
        <a:bodyPr/>
        <a:lstStyle/>
        <a:p>
          <a:endParaRPr lang="en-GB"/>
        </a:p>
      </dgm:t>
    </dgm:pt>
    <dgm:pt modelId="{B1897BCC-1982-4D3E-96F1-FA4633CD9F60}" type="pres">
      <dgm:prSet presAssocID="{AF4B61EA-D8AB-4A75-A698-B4C22B8C5562}" presName="parentNode" presStyleLbl="node1" presStyleIdx="2" presStyleCnt="3">
        <dgm:presLayoutVars>
          <dgm:chMax val="0"/>
          <dgm:bulletEnabled val="1"/>
        </dgm:presLayoutVars>
      </dgm:prSet>
      <dgm:spPr/>
      <dgm:t>
        <a:bodyPr/>
        <a:lstStyle/>
        <a:p>
          <a:endParaRPr lang="en-GB"/>
        </a:p>
      </dgm:t>
    </dgm:pt>
    <dgm:pt modelId="{FCD36DBE-61E8-4FD9-A32C-4C825E88A963}" type="pres">
      <dgm:prSet presAssocID="{AF4B61EA-D8AB-4A75-A698-B4C22B8C5562}" presName="childNode" presStyleLbl="node1" presStyleIdx="2" presStyleCnt="3">
        <dgm:presLayoutVars>
          <dgm:bulletEnabled val="1"/>
        </dgm:presLayoutVars>
      </dgm:prSet>
      <dgm:spPr/>
      <dgm:t>
        <a:bodyPr/>
        <a:lstStyle/>
        <a:p>
          <a:endParaRPr lang="en-GB"/>
        </a:p>
      </dgm:t>
    </dgm:pt>
  </dgm:ptLst>
  <dgm:cxnLst>
    <dgm:cxn modelId="{77C99A86-4032-43A0-8376-7526D6B707E9}" type="presOf" srcId="{4AD08D28-8BCA-48B7-A9A4-57AA39891AB0}" destId="{FCD36DBE-61E8-4FD9-A32C-4C825E88A963}" srcOrd="0" destOrd="0" presId="urn:microsoft.com/office/officeart/2005/8/layout/hProcess7"/>
    <dgm:cxn modelId="{AAAEA4DC-6ABD-4DA2-855C-3D9DA238F873}" type="presOf" srcId="{228D98B3-AF4D-46ED-8F58-881E7C417BE1}" destId="{FCEA8733-0C03-4BFD-BF9F-4651487DF65E}" srcOrd="0" destOrd="0" presId="urn:microsoft.com/office/officeart/2005/8/layout/hProcess7"/>
    <dgm:cxn modelId="{6FD1BB48-5C2A-4721-AA1C-AC620DC1FB10}" srcId="{228D98B3-AF4D-46ED-8F58-881E7C417BE1}" destId="{00EE5372-9EBB-4AB1-A979-CCB72BC88705}" srcOrd="0" destOrd="0" parTransId="{42B3F378-CF94-4179-8B51-B05211CEA5A6}" sibTransId="{59467393-EBF0-49D6-BCFF-6EECAB91C0B5}"/>
    <dgm:cxn modelId="{A4423A3E-C6B1-440F-9252-316446766719}" type="presOf" srcId="{AF4B61EA-D8AB-4A75-A698-B4C22B8C5562}" destId="{2F73C7F8-86E2-4F80-A44D-32AA3689D772}" srcOrd="0" destOrd="0" presId="urn:microsoft.com/office/officeart/2005/8/layout/hProcess7"/>
    <dgm:cxn modelId="{21C547E2-2A35-4369-A067-11269CB6B6EA}" srcId="{228D98B3-AF4D-46ED-8F58-881E7C417BE1}" destId="{D0407423-4AD4-4A63-8004-A7F694D3ECF8}" srcOrd="1" destOrd="0" parTransId="{5DFFFE71-AB9F-4B8C-9157-4F5073ED2937}" sibTransId="{BD0BA81C-8FFB-4D6E-97F2-268538A047CB}"/>
    <dgm:cxn modelId="{126407E5-2AC0-4FA7-833B-6C57F984035D}" srcId="{00EE5372-9EBB-4AB1-A979-CCB72BC88705}" destId="{196F5593-A785-47E5-B732-1D904BD868A4}" srcOrd="0" destOrd="0" parTransId="{D4DA759A-0458-4089-8BD6-B6F41122C0D6}" sibTransId="{E8BC04A1-1869-4142-A2CD-24A11E3A7234}"/>
    <dgm:cxn modelId="{70437372-FC5E-4664-B9D9-3ACC4505F009}" type="presOf" srcId="{00EE5372-9EBB-4AB1-A979-CCB72BC88705}" destId="{DA216254-76EA-4E59-8E25-2142C78F9D29}" srcOrd="1" destOrd="0" presId="urn:microsoft.com/office/officeart/2005/8/layout/hProcess7"/>
    <dgm:cxn modelId="{CAD7A822-525B-4240-BBD0-5A1D3594E85E}" type="presOf" srcId="{AF4B61EA-D8AB-4A75-A698-B4C22B8C5562}" destId="{B1897BCC-1982-4D3E-96F1-FA4633CD9F60}" srcOrd="1" destOrd="0" presId="urn:microsoft.com/office/officeart/2005/8/layout/hProcess7"/>
    <dgm:cxn modelId="{11F4A6CE-28A0-436D-AAD4-9D511805584C}" srcId="{AF4B61EA-D8AB-4A75-A698-B4C22B8C5562}" destId="{4AD08D28-8BCA-48B7-A9A4-57AA39891AB0}" srcOrd="0" destOrd="0" parTransId="{203CB6C5-EB72-4595-8671-5BE9237618DF}" sibTransId="{A798FA39-55B1-41A0-8BA9-4FC05AE7413C}"/>
    <dgm:cxn modelId="{C7AD3300-A5F9-4166-BAD5-6419D6574161}" srcId="{228D98B3-AF4D-46ED-8F58-881E7C417BE1}" destId="{AF4B61EA-D8AB-4A75-A698-B4C22B8C5562}" srcOrd="2" destOrd="0" parTransId="{AAA7BADB-BF15-44A7-834D-71301BA7567C}" sibTransId="{3B5A98FC-6CF2-4EC4-AA38-8A8899297775}"/>
    <dgm:cxn modelId="{8225AC5B-7D15-49DF-9C65-4034ABCE91E8}" type="presOf" srcId="{D0407423-4AD4-4A63-8004-A7F694D3ECF8}" destId="{15659D0E-37C1-49E5-8172-9F30F286DF35}" srcOrd="0" destOrd="0" presId="urn:microsoft.com/office/officeart/2005/8/layout/hProcess7"/>
    <dgm:cxn modelId="{A6B867C8-5EBD-43CC-86A0-72BDE6492115}" type="presOf" srcId="{00EE5372-9EBB-4AB1-A979-CCB72BC88705}" destId="{CD508EA5-2EED-422E-9343-C9EA9423723D}" srcOrd="0" destOrd="0" presId="urn:microsoft.com/office/officeart/2005/8/layout/hProcess7"/>
    <dgm:cxn modelId="{AD894098-A843-4A75-9F4A-794D1011B486}" type="presOf" srcId="{0042390F-D5BF-49B7-8360-1051CE0A11D4}" destId="{1BE85141-FC68-4FD6-9B1B-6FB87BCB28AB}" srcOrd="0" destOrd="0" presId="urn:microsoft.com/office/officeart/2005/8/layout/hProcess7"/>
    <dgm:cxn modelId="{67919580-CAD8-4DB8-8B03-C4F4AB2B1225}" type="presOf" srcId="{D0407423-4AD4-4A63-8004-A7F694D3ECF8}" destId="{01A2EAFF-66EC-4844-80BE-3A19FA748EB5}" srcOrd="1" destOrd="0" presId="urn:microsoft.com/office/officeart/2005/8/layout/hProcess7"/>
    <dgm:cxn modelId="{C28D47DD-5435-40B8-B9EF-DCE75072DD02}" srcId="{D0407423-4AD4-4A63-8004-A7F694D3ECF8}" destId="{0042390F-D5BF-49B7-8360-1051CE0A11D4}" srcOrd="0" destOrd="0" parTransId="{6BA31FD5-C23F-4B70-B75A-518F293DBD5E}" sibTransId="{7DE1A5CC-9CF6-4261-A581-7333E80AD409}"/>
    <dgm:cxn modelId="{029A7B4C-FEB2-4F0F-ABC4-608D9760F3B2}" type="presOf" srcId="{196F5593-A785-47E5-B732-1D904BD868A4}" destId="{52E59672-E0EE-47B3-B8F6-DCDC0C304DB2}" srcOrd="0" destOrd="0" presId="urn:microsoft.com/office/officeart/2005/8/layout/hProcess7"/>
    <dgm:cxn modelId="{9E7A6413-1D07-44D8-B262-E8802944F7E4}" type="presParOf" srcId="{FCEA8733-0C03-4BFD-BF9F-4651487DF65E}" destId="{92A67F17-D9A8-4868-86D4-14815E5CA724}" srcOrd="0" destOrd="0" presId="urn:microsoft.com/office/officeart/2005/8/layout/hProcess7"/>
    <dgm:cxn modelId="{5A0E2BB0-AC00-4D19-A024-30481B665C8C}" type="presParOf" srcId="{92A67F17-D9A8-4868-86D4-14815E5CA724}" destId="{CD508EA5-2EED-422E-9343-C9EA9423723D}" srcOrd="0" destOrd="0" presId="urn:microsoft.com/office/officeart/2005/8/layout/hProcess7"/>
    <dgm:cxn modelId="{F5BDCBEF-C023-4136-9B73-D41ABDCA1F08}" type="presParOf" srcId="{92A67F17-D9A8-4868-86D4-14815E5CA724}" destId="{DA216254-76EA-4E59-8E25-2142C78F9D29}" srcOrd="1" destOrd="0" presId="urn:microsoft.com/office/officeart/2005/8/layout/hProcess7"/>
    <dgm:cxn modelId="{20918BC9-A5C4-4BD7-9A8F-9741E053F52F}" type="presParOf" srcId="{92A67F17-D9A8-4868-86D4-14815E5CA724}" destId="{52E59672-E0EE-47B3-B8F6-DCDC0C304DB2}" srcOrd="2" destOrd="0" presId="urn:microsoft.com/office/officeart/2005/8/layout/hProcess7"/>
    <dgm:cxn modelId="{49A8A24A-D8C0-43D2-B266-FF62523A1535}" type="presParOf" srcId="{FCEA8733-0C03-4BFD-BF9F-4651487DF65E}" destId="{97EEF496-2034-4951-A7C5-BAA05ECC6AE4}" srcOrd="1" destOrd="0" presId="urn:microsoft.com/office/officeart/2005/8/layout/hProcess7"/>
    <dgm:cxn modelId="{B812EBCE-784F-44F0-A388-953D90FA607F}" type="presParOf" srcId="{FCEA8733-0C03-4BFD-BF9F-4651487DF65E}" destId="{2C60E20A-3D50-494A-9B45-E84D6A78A057}" srcOrd="2" destOrd="0" presId="urn:microsoft.com/office/officeart/2005/8/layout/hProcess7"/>
    <dgm:cxn modelId="{8590026F-D538-445D-B66E-A7E98F16F427}" type="presParOf" srcId="{2C60E20A-3D50-494A-9B45-E84D6A78A057}" destId="{6A0F6EFF-F5FC-429B-9E0B-F0F7B78ECF5B}" srcOrd="0" destOrd="0" presId="urn:microsoft.com/office/officeart/2005/8/layout/hProcess7"/>
    <dgm:cxn modelId="{73A1F0FB-A0C3-45D2-AFBF-DF2453DBFDB6}" type="presParOf" srcId="{2C60E20A-3D50-494A-9B45-E84D6A78A057}" destId="{606E2044-0022-492C-AF86-B0A25B54BB51}" srcOrd="1" destOrd="0" presId="urn:microsoft.com/office/officeart/2005/8/layout/hProcess7"/>
    <dgm:cxn modelId="{991C13BE-3CF4-481E-BDB1-2E4816D226F0}" type="presParOf" srcId="{2C60E20A-3D50-494A-9B45-E84D6A78A057}" destId="{2B782F7F-D4AA-4F03-B96A-C66A6F2DEB19}" srcOrd="2" destOrd="0" presId="urn:microsoft.com/office/officeart/2005/8/layout/hProcess7"/>
    <dgm:cxn modelId="{8D521F31-EEFC-44EE-A8C0-87155DF41268}" type="presParOf" srcId="{FCEA8733-0C03-4BFD-BF9F-4651487DF65E}" destId="{23C9EC11-575A-4B53-8BFB-E00F553F6565}" srcOrd="3" destOrd="0" presId="urn:microsoft.com/office/officeart/2005/8/layout/hProcess7"/>
    <dgm:cxn modelId="{7A5DA53F-DDC2-4DAF-9BA5-E0506F7FA922}" type="presParOf" srcId="{FCEA8733-0C03-4BFD-BF9F-4651487DF65E}" destId="{04EE2794-082D-42A6-878A-128EEC76CAF9}" srcOrd="4" destOrd="0" presId="urn:microsoft.com/office/officeart/2005/8/layout/hProcess7"/>
    <dgm:cxn modelId="{E431F8F3-3FAB-4EE2-A01A-9CA4593F5A48}" type="presParOf" srcId="{04EE2794-082D-42A6-878A-128EEC76CAF9}" destId="{15659D0E-37C1-49E5-8172-9F30F286DF35}" srcOrd="0" destOrd="0" presId="urn:microsoft.com/office/officeart/2005/8/layout/hProcess7"/>
    <dgm:cxn modelId="{1EE64D3C-5179-4CE1-A0BE-0D89A85608B2}" type="presParOf" srcId="{04EE2794-082D-42A6-878A-128EEC76CAF9}" destId="{01A2EAFF-66EC-4844-80BE-3A19FA748EB5}" srcOrd="1" destOrd="0" presId="urn:microsoft.com/office/officeart/2005/8/layout/hProcess7"/>
    <dgm:cxn modelId="{03ED8781-3F86-4414-A20C-F881837AD835}" type="presParOf" srcId="{04EE2794-082D-42A6-878A-128EEC76CAF9}" destId="{1BE85141-FC68-4FD6-9B1B-6FB87BCB28AB}" srcOrd="2" destOrd="0" presId="urn:microsoft.com/office/officeart/2005/8/layout/hProcess7"/>
    <dgm:cxn modelId="{EA3689BF-3EAB-494D-A723-9B5678EDA5E4}" type="presParOf" srcId="{FCEA8733-0C03-4BFD-BF9F-4651487DF65E}" destId="{475A04FA-E47F-47F9-AE7E-E1DB8E8D5DCA}" srcOrd="5" destOrd="0" presId="urn:microsoft.com/office/officeart/2005/8/layout/hProcess7"/>
    <dgm:cxn modelId="{F91596C4-8720-45E1-A8E9-934D00BF1D2C}" type="presParOf" srcId="{FCEA8733-0C03-4BFD-BF9F-4651487DF65E}" destId="{DF9C6453-1985-47B3-A93A-3A78A05AD512}" srcOrd="6" destOrd="0" presId="urn:microsoft.com/office/officeart/2005/8/layout/hProcess7"/>
    <dgm:cxn modelId="{E9AFB2CF-EB9A-4447-B8E4-64C14D09AD55}" type="presParOf" srcId="{DF9C6453-1985-47B3-A93A-3A78A05AD512}" destId="{5E08E93F-77A1-4176-A3A8-4BD2FF368E3C}" srcOrd="0" destOrd="0" presId="urn:microsoft.com/office/officeart/2005/8/layout/hProcess7"/>
    <dgm:cxn modelId="{D5FAB32C-BC42-41CB-91A9-4C516187CC47}" type="presParOf" srcId="{DF9C6453-1985-47B3-A93A-3A78A05AD512}" destId="{82723A8A-CF65-44FC-9E9A-EC620F73EF4B}" srcOrd="1" destOrd="0" presId="urn:microsoft.com/office/officeart/2005/8/layout/hProcess7"/>
    <dgm:cxn modelId="{A444D566-1FDD-4EB6-BBF7-EE0AC0820421}" type="presParOf" srcId="{DF9C6453-1985-47B3-A93A-3A78A05AD512}" destId="{8D796B05-B6AF-4066-A152-B310FE75F24C}" srcOrd="2" destOrd="0" presId="urn:microsoft.com/office/officeart/2005/8/layout/hProcess7"/>
    <dgm:cxn modelId="{369843DC-9C36-4D6D-BB53-AD4D8BDADFEB}" type="presParOf" srcId="{FCEA8733-0C03-4BFD-BF9F-4651487DF65E}" destId="{A07B32C1-1C6E-46E3-9EC0-C227E9A20180}" srcOrd="7" destOrd="0" presId="urn:microsoft.com/office/officeart/2005/8/layout/hProcess7"/>
    <dgm:cxn modelId="{B81B2769-D748-483B-BC86-4D40B51F613C}" type="presParOf" srcId="{FCEA8733-0C03-4BFD-BF9F-4651487DF65E}" destId="{BF80ED55-7AB1-4E09-A322-36E6F40A21BA}" srcOrd="8" destOrd="0" presId="urn:microsoft.com/office/officeart/2005/8/layout/hProcess7"/>
    <dgm:cxn modelId="{11D42C39-E8F1-4017-B196-FFAC2923886C}" type="presParOf" srcId="{BF80ED55-7AB1-4E09-A322-36E6F40A21BA}" destId="{2F73C7F8-86E2-4F80-A44D-32AA3689D772}" srcOrd="0" destOrd="0" presId="urn:microsoft.com/office/officeart/2005/8/layout/hProcess7"/>
    <dgm:cxn modelId="{7C0BD4EB-2B23-4F63-81B3-4028186D6AEE}" type="presParOf" srcId="{BF80ED55-7AB1-4E09-A322-36E6F40A21BA}" destId="{B1897BCC-1982-4D3E-96F1-FA4633CD9F60}" srcOrd="1" destOrd="0" presId="urn:microsoft.com/office/officeart/2005/8/layout/hProcess7"/>
    <dgm:cxn modelId="{BCEAF6B5-33F9-4AA7-A69B-E4D47E822776}" type="presParOf" srcId="{BF80ED55-7AB1-4E09-A322-36E6F40A21BA}" destId="{FCD36DBE-61E8-4FD9-A32C-4C825E88A963}"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FDE7DBA6-D57F-4ECE-ADB5-CB074D5F8FF4}"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GB"/>
        </a:p>
      </dgm:t>
    </dgm:pt>
    <dgm:pt modelId="{1F26F67E-34E5-4D13-8E64-13C6972BDD6C}">
      <dgm:prSet phldrT="[Text]" custT="1"/>
      <dgm:spPr/>
      <dgm:t>
        <a:bodyPr/>
        <a:lstStyle/>
        <a:p>
          <a:pPr algn="ctr"/>
          <a:endParaRPr lang="en-GB" sz="1800" b="1" dirty="0" smtClean="0"/>
        </a:p>
        <a:p>
          <a:pPr algn="ctr"/>
          <a:r>
            <a:rPr lang="en-GB" sz="1800" b="1" dirty="0" smtClean="0"/>
            <a:t>Strengths:</a:t>
          </a:r>
        </a:p>
        <a:p>
          <a:pPr algn="l"/>
          <a:r>
            <a:rPr lang="en-GB" sz="1400" dirty="0" smtClean="0"/>
            <a:t>- Supported by the Government  and industry</a:t>
          </a:r>
        </a:p>
        <a:p>
          <a:pPr algn="l"/>
          <a:r>
            <a:rPr lang="en-GB" sz="1400" dirty="0" smtClean="0"/>
            <a:t>- University initiatives on FM education at under/post graduate level</a:t>
          </a:r>
        </a:p>
        <a:p>
          <a:pPr algn="l"/>
          <a:r>
            <a:rPr lang="en-GB" sz="1400" dirty="0" smtClean="0"/>
            <a:t>- Good built assets infrastructure</a:t>
          </a:r>
        </a:p>
        <a:p>
          <a:pPr algn="l"/>
          <a:r>
            <a:rPr lang="en-GB" sz="1400" dirty="0" smtClean="0"/>
            <a:t>- Significant part of employment </a:t>
          </a:r>
        </a:p>
        <a:p>
          <a:pPr algn="l"/>
          <a:r>
            <a:rPr lang="en-GB" sz="1400" dirty="0" smtClean="0"/>
            <a:t>-Cooperation of professional associations – MAFM, MAPMA, PAM, MIEM, ISM</a:t>
          </a:r>
        </a:p>
        <a:p>
          <a:pPr algn="l"/>
          <a:r>
            <a:rPr lang="en-GB" sz="1400" dirty="0" smtClean="0"/>
            <a:t>- Substantial FM market (USD 535 millions - 2013)	</a:t>
          </a:r>
        </a:p>
        <a:p>
          <a:pPr algn="ctr"/>
          <a:endParaRPr lang="en-GB" sz="1000" dirty="0" smtClean="0"/>
        </a:p>
        <a:p>
          <a:pPr algn="ctr"/>
          <a:endParaRPr lang="en-GB" sz="1000" dirty="0"/>
        </a:p>
      </dgm:t>
    </dgm:pt>
    <dgm:pt modelId="{C62975A8-5CAF-4B4E-806B-6608413D4641}" type="parTrans" cxnId="{8D3AA0D3-ABF7-4102-B7F9-D76BF0407483}">
      <dgm:prSet/>
      <dgm:spPr/>
      <dgm:t>
        <a:bodyPr/>
        <a:lstStyle/>
        <a:p>
          <a:endParaRPr lang="en-GB"/>
        </a:p>
      </dgm:t>
    </dgm:pt>
    <dgm:pt modelId="{28DB7AB3-B1D3-4ED7-9586-0AE84AB7160F}" type="sibTrans" cxnId="{8D3AA0D3-ABF7-4102-B7F9-D76BF0407483}">
      <dgm:prSet/>
      <dgm:spPr/>
      <dgm:t>
        <a:bodyPr/>
        <a:lstStyle/>
        <a:p>
          <a:endParaRPr lang="en-GB"/>
        </a:p>
      </dgm:t>
    </dgm:pt>
    <dgm:pt modelId="{C20EF11F-8B8E-4145-B9A4-EEF03347422E}">
      <dgm:prSet phldrT="[Text]" custT="1"/>
      <dgm:spPr/>
      <dgm:t>
        <a:bodyPr/>
        <a:lstStyle/>
        <a:p>
          <a:pPr algn="ctr">
            <a:lnSpc>
              <a:spcPct val="90000"/>
            </a:lnSpc>
          </a:pPr>
          <a:endParaRPr lang="en-GB" sz="1050" dirty="0" smtClean="0"/>
        </a:p>
        <a:p>
          <a:pPr algn="ctr">
            <a:lnSpc>
              <a:spcPct val="90000"/>
            </a:lnSpc>
          </a:pPr>
          <a:endParaRPr lang="en-GB" sz="1050" dirty="0" smtClean="0"/>
        </a:p>
        <a:p>
          <a:pPr algn="ctr">
            <a:lnSpc>
              <a:spcPct val="90000"/>
            </a:lnSpc>
          </a:pPr>
          <a:endParaRPr lang="en-GB" sz="1050" dirty="0" smtClean="0"/>
        </a:p>
        <a:p>
          <a:pPr algn="ctr">
            <a:lnSpc>
              <a:spcPct val="90000"/>
            </a:lnSpc>
          </a:pPr>
          <a:r>
            <a:rPr lang="en-GB" sz="1600" b="1" dirty="0" smtClean="0"/>
            <a:t>Weaknesses:</a:t>
          </a:r>
        </a:p>
        <a:p>
          <a:pPr algn="l">
            <a:lnSpc>
              <a:spcPct val="100000"/>
            </a:lnSpc>
          </a:pPr>
          <a:r>
            <a:rPr lang="en-GB" sz="1050" dirty="0" smtClean="0"/>
            <a:t>- </a:t>
          </a:r>
          <a:r>
            <a:rPr lang="en-GB" sz="1200" dirty="0" smtClean="0"/>
            <a:t>Confusion over FM definition</a:t>
          </a:r>
        </a:p>
        <a:p>
          <a:pPr algn="l">
            <a:lnSpc>
              <a:spcPct val="90000"/>
            </a:lnSpc>
          </a:pPr>
          <a:r>
            <a:rPr lang="en-GB" sz="1200" dirty="0" smtClean="0"/>
            <a:t>-Lack of recognition as a profession</a:t>
          </a:r>
        </a:p>
        <a:p>
          <a:pPr algn="l">
            <a:lnSpc>
              <a:spcPct val="90000"/>
            </a:lnSpc>
          </a:pPr>
          <a:r>
            <a:rPr lang="en-GB" sz="1200" dirty="0" smtClean="0"/>
            <a:t>- Practised by several FM dominants that termed  themselves as FM</a:t>
          </a:r>
        </a:p>
        <a:p>
          <a:pPr algn="l">
            <a:lnSpc>
              <a:spcPct val="90000"/>
            </a:lnSpc>
          </a:pPr>
          <a:r>
            <a:rPr lang="en-GB" sz="1200" dirty="0" smtClean="0"/>
            <a:t>- FM contacts are merely awarded being costs as the main detrimental factor</a:t>
          </a:r>
        </a:p>
        <a:p>
          <a:pPr algn="l">
            <a:lnSpc>
              <a:spcPct val="90000"/>
            </a:lnSpc>
          </a:pPr>
          <a:r>
            <a:rPr lang="en-GB" sz="1200" dirty="0" smtClean="0"/>
            <a:t>- Lack of research in FM</a:t>
          </a:r>
        </a:p>
        <a:p>
          <a:pPr algn="l">
            <a:lnSpc>
              <a:spcPct val="90000"/>
            </a:lnSpc>
          </a:pPr>
          <a:r>
            <a:rPr lang="en-GB" sz="1200" dirty="0" smtClean="0"/>
            <a:t>- Lack of  innovation in the delivery of F M services</a:t>
          </a:r>
        </a:p>
        <a:p>
          <a:pPr algn="l">
            <a:lnSpc>
              <a:spcPct val="90000"/>
            </a:lnSpc>
          </a:pPr>
          <a:r>
            <a:rPr lang="en-GB" sz="1200" dirty="0" smtClean="0"/>
            <a:t>- Lack of  collaboration in the FM Supply Chain</a:t>
          </a:r>
        </a:p>
        <a:p>
          <a:pPr algn="l">
            <a:lnSpc>
              <a:spcPct val="90000"/>
            </a:lnSpc>
          </a:pPr>
          <a:r>
            <a:rPr lang="en-GB" sz="1200" dirty="0" smtClean="0"/>
            <a:t>- Lack of  enforcement in FM regulatory framework</a:t>
          </a:r>
        </a:p>
        <a:p>
          <a:pPr algn="l">
            <a:lnSpc>
              <a:spcPct val="90000"/>
            </a:lnSpc>
          </a:pPr>
          <a:endParaRPr lang="en-GB" sz="1000" dirty="0" smtClean="0"/>
        </a:p>
        <a:p>
          <a:pPr algn="l">
            <a:lnSpc>
              <a:spcPct val="90000"/>
            </a:lnSpc>
          </a:pPr>
          <a:endParaRPr lang="en-GB" sz="1000" dirty="0" smtClean="0"/>
        </a:p>
        <a:p>
          <a:pPr algn="ctr">
            <a:lnSpc>
              <a:spcPct val="90000"/>
            </a:lnSpc>
          </a:pPr>
          <a:endParaRPr lang="en-GB" sz="1000" dirty="0" smtClean="0"/>
        </a:p>
        <a:p>
          <a:pPr algn="ctr">
            <a:lnSpc>
              <a:spcPct val="90000"/>
            </a:lnSpc>
          </a:pPr>
          <a:endParaRPr lang="en-GB" sz="1000" dirty="0"/>
        </a:p>
      </dgm:t>
    </dgm:pt>
    <dgm:pt modelId="{400565C5-29C9-4D34-B831-0CDD6232C44B}" type="parTrans" cxnId="{9BC2900E-F207-474B-B96B-0E6436CBC545}">
      <dgm:prSet/>
      <dgm:spPr/>
      <dgm:t>
        <a:bodyPr/>
        <a:lstStyle/>
        <a:p>
          <a:endParaRPr lang="en-GB"/>
        </a:p>
      </dgm:t>
    </dgm:pt>
    <dgm:pt modelId="{3B10D0B7-D714-462E-818D-8FE605C248A7}" type="sibTrans" cxnId="{9BC2900E-F207-474B-B96B-0E6436CBC545}">
      <dgm:prSet/>
      <dgm:spPr/>
      <dgm:t>
        <a:bodyPr/>
        <a:lstStyle/>
        <a:p>
          <a:endParaRPr lang="en-GB"/>
        </a:p>
      </dgm:t>
    </dgm:pt>
    <dgm:pt modelId="{17D91085-918C-4FF5-9D3A-A8036C5520E9}">
      <dgm:prSet phldrT="[Text]" custT="1"/>
      <dgm:spPr/>
      <dgm:t>
        <a:bodyPr/>
        <a:lstStyle/>
        <a:p>
          <a:pPr algn="ctr"/>
          <a:endParaRPr lang="en-GB" sz="1800" b="1" dirty="0" smtClean="0"/>
        </a:p>
        <a:p>
          <a:pPr algn="ctr"/>
          <a:r>
            <a:rPr lang="en-GB" sz="1800" b="1" dirty="0" smtClean="0"/>
            <a:t>Opportunities:</a:t>
          </a:r>
        </a:p>
        <a:p>
          <a:pPr algn="l"/>
          <a:r>
            <a:rPr lang="en-GB" sz="1200" dirty="0" smtClean="0"/>
            <a:t>- Strategic collaboration with the government – 10</a:t>
          </a:r>
          <a:r>
            <a:rPr lang="en-GB" sz="1200" baseline="30000" dirty="0" smtClean="0"/>
            <a:t>th</a:t>
          </a:r>
          <a:r>
            <a:rPr lang="en-GB" sz="1200" dirty="0" smtClean="0"/>
            <a:t> Malaysian Plan (2011-2015)</a:t>
          </a:r>
        </a:p>
        <a:p>
          <a:pPr algn="l"/>
          <a:r>
            <a:rPr lang="en-GB" sz="1200" dirty="0" smtClean="0"/>
            <a:t>- High market influence of the government sector</a:t>
          </a:r>
        </a:p>
        <a:p>
          <a:pPr algn="l"/>
          <a:r>
            <a:rPr lang="en-GB" sz="1200" dirty="0" smtClean="0"/>
            <a:t>- Potential collaboration with Malaysian Association of Facilities Managers (MAFM)</a:t>
          </a:r>
        </a:p>
        <a:p>
          <a:pPr algn="l"/>
          <a:r>
            <a:rPr lang="en-GB" sz="1200" dirty="0" smtClean="0"/>
            <a:t>-  Open to FM Innovation agendas in the 10</a:t>
          </a:r>
          <a:r>
            <a:rPr lang="en-GB" sz="1200" baseline="30000" dirty="0" smtClean="0"/>
            <a:t>th</a:t>
          </a:r>
          <a:r>
            <a:rPr lang="en-GB" sz="1200" dirty="0" smtClean="0"/>
            <a:t> Malaysian Plan (2011-2015) – Outsourcing/PFI</a:t>
          </a:r>
        </a:p>
        <a:p>
          <a:pPr algn="l"/>
          <a:r>
            <a:rPr lang="en-GB" sz="1200" dirty="0" smtClean="0"/>
            <a:t>- Lack of local expertise in FM – Avenue for best practice transfer and collaboration agenda </a:t>
          </a:r>
        </a:p>
        <a:p>
          <a:pPr algn="l"/>
          <a:endParaRPr lang="en-GB" sz="1200" dirty="0" smtClean="0"/>
        </a:p>
        <a:p>
          <a:pPr algn="l"/>
          <a:endParaRPr lang="en-GB" sz="1200" dirty="0" smtClean="0"/>
        </a:p>
        <a:p>
          <a:pPr algn="ctr"/>
          <a:endParaRPr lang="en-GB" sz="1200" dirty="0"/>
        </a:p>
      </dgm:t>
    </dgm:pt>
    <dgm:pt modelId="{3A8DDEB8-1D6E-4F14-8E2D-931F9EF63CAE}" type="parTrans" cxnId="{DD71D170-3CF0-44D0-AF4A-3D1128D0670D}">
      <dgm:prSet/>
      <dgm:spPr/>
      <dgm:t>
        <a:bodyPr/>
        <a:lstStyle/>
        <a:p>
          <a:endParaRPr lang="en-GB"/>
        </a:p>
      </dgm:t>
    </dgm:pt>
    <dgm:pt modelId="{C0091E54-ADCA-4704-902A-70653D3EDB0D}" type="sibTrans" cxnId="{DD71D170-3CF0-44D0-AF4A-3D1128D0670D}">
      <dgm:prSet/>
      <dgm:spPr/>
      <dgm:t>
        <a:bodyPr/>
        <a:lstStyle/>
        <a:p>
          <a:endParaRPr lang="en-GB"/>
        </a:p>
      </dgm:t>
    </dgm:pt>
    <dgm:pt modelId="{B47F09C2-E884-4732-8EA8-C3DC3C09F11D}">
      <dgm:prSet phldrT="[Text]"/>
      <dgm:spPr/>
      <dgm:t>
        <a:bodyPr/>
        <a:lstStyle/>
        <a:p>
          <a:pPr algn="ctr"/>
          <a:r>
            <a:rPr lang="en-GB" b="1" dirty="0" smtClean="0"/>
            <a:t>Threats:</a:t>
          </a:r>
        </a:p>
        <a:p>
          <a:pPr algn="l"/>
          <a:r>
            <a:rPr lang="en-GB" dirty="0" smtClean="0"/>
            <a:t>- Competition among service provider being price as key factor.</a:t>
          </a:r>
        </a:p>
        <a:p>
          <a:pPr algn="l"/>
          <a:r>
            <a:rPr lang="en-GB" dirty="0" smtClean="0"/>
            <a:t>- High reliance on foreign worker (supporting FM staff)</a:t>
          </a:r>
        </a:p>
        <a:p>
          <a:pPr algn="l"/>
          <a:r>
            <a:rPr lang="en-GB" dirty="0" smtClean="0"/>
            <a:t>-  Knowledge and gap in FM practices within other countries in the South East Asia region – </a:t>
          </a:r>
          <a:r>
            <a:rPr lang="en-GB" dirty="0" err="1" smtClean="0"/>
            <a:t>i.e</a:t>
          </a:r>
          <a:r>
            <a:rPr lang="en-GB" dirty="0" smtClean="0"/>
            <a:t> Singapore and Hong Kong</a:t>
          </a:r>
        </a:p>
        <a:p>
          <a:pPr algn="l"/>
          <a:endParaRPr lang="en-GB" dirty="0" smtClean="0"/>
        </a:p>
        <a:p>
          <a:pPr algn="ctr"/>
          <a:endParaRPr lang="en-GB" dirty="0"/>
        </a:p>
      </dgm:t>
    </dgm:pt>
    <dgm:pt modelId="{8B24DFDB-E602-4403-970C-355FB361F730}" type="parTrans" cxnId="{3BC69F13-68C6-4617-9B5B-5E9384BB53B2}">
      <dgm:prSet/>
      <dgm:spPr/>
      <dgm:t>
        <a:bodyPr/>
        <a:lstStyle/>
        <a:p>
          <a:endParaRPr lang="en-GB"/>
        </a:p>
      </dgm:t>
    </dgm:pt>
    <dgm:pt modelId="{B13E164B-5D52-4E61-83F6-B0A697F87EDD}" type="sibTrans" cxnId="{3BC69F13-68C6-4617-9B5B-5E9384BB53B2}">
      <dgm:prSet/>
      <dgm:spPr/>
      <dgm:t>
        <a:bodyPr/>
        <a:lstStyle/>
        <a:p>
          <a:endParaRPr lang="en-GB"/>
        </a:p>
      </dgm:t>
    </dgm:pt>
    <dgm:pt modelId="{59C185D1-F361-48E7-A401-F7857CD1FFDC}" type="pres">
      <dgm:prSet presAssocID="{FDE7DBA6-D57F-4ECE-ADB5-CB074D5F8FF4}" presName="diagram" presStyleCnt="0">
        <dgm:presLayoutVars>
          <dgm:dir/>
          <dgm:resizeHandles val="exact"/>
        </dgm:presLayoutVars>
      </dgm:prSet>
      <dgm:spPr/>
      <dgm:t>
        <a:bodyPr/>
        <a:lstStyle/>
        <a:p>
          <a:endParaRPr lang="en-GB"/>
        </a:p>
      </dgm:t>
    </dgm:pt>
    <dgm:pt modelId="{FF0BB47B-AB38-4148-BC2E-9C5FA0F265C7}" type="pres">
      <dgm:prSet presAssocID="{1F26F67E-34E5-4D13-8E64-13C6972BDD6C}" presName="node" presStyleLbl="node1" presStyleIdx="0" presStyleCnt="4">
        <dgm:presLayoutVars>
          <dgm:bulletEnabled val="1"/>
        </dgm:presLayoutVars>
      </dgm:prSet>
      <dgm:spPr/>
      <dgm:t>
        <a:bodyPr/>
        <a:lstStyle/>
        <a:p>
          <a:endParaRPr lang="en-GB"/>
        </a:p>
      </dgm:t>
    </dgm:pt>
    <dgm:pt modelId="{DC45A726-4813-404A-BAE7-E48F967ECB8A}" type="pres">
      <dgm:prSet presAssocID="{28DB7AB3-B1D3-4ED7-9586-0AE84AB7160F}" presName="sibTrans" presStyleCnt="0"/>
      <dgm:spPr/>
    </dgm:pt>
    <dgm:pt modelId="{E0086BE4-1643-4B69-B846-B2254D39BF6B}" type="pres">
      <dgm:prSet presAssocID="{C20EF11F-8B8E-4145-B9A4-EEF03347422E}" presName="node" presStyleLbl="node1" presStyleIdx="1" presStyleCnt="4">
        <dgm:presLayoutVars>
          <dgm:bulletEnabled val="1"/>
        </dgm:presLayoutVars>
      </dgm:prSet>
      <dgm:spPr/>
      <dgm:t>
        <a:bodyPr/>
        <a:lstStyle/>
        <a:p>
          <a:endParaRPr lang="en-GB"/>
        </a:p>
      </dgm:t>
    </dgm:pt>
    <dgm:pt modelId="{0A4A9AE5-E932-4C44-A8D6-DDFC7E951EB6}" type="pres">
      <dgm:prSet presAssocID="{3B10D0B7-D714-462E-818D-8FE605C248A7}" presName="sibTrans" presStyleCnt="0"/>
      <dgm:spPr/>
    </dgm:pt>
    <dgm:pt modelId="{C89B7FDC-E2CB-4309-A8CE-2D900216D248}" type="pres">
      <dgm:prSet presAssocID="{17D91085-918C-4FF5-9D3A-A8036C5520E9}" presName="node" presStyleLbl="node1" presStyleIdx="2" presStyleCnt="4">
        <dgm:presLayoutVars>
          <dgm:bulletEnabled val="1"/>
        </dgm:presLayoutVars>
      </dgm:prSet>
      <dgm:spPr/>
      <dgm:t>
        <a:bodyPr/>
        <a:lstStyle/>
        <a:p>
          <a:endParaRPr lang="en-GB"/>
        </a:p>
      </dgm:t>
    </dgm:pt>
    <dgm:pt modelId="{A7AFE101-DBFF-4933-BEB3-BDAB8C19A645}" type="pres">
      <dgm:prSet presAssocID="{C0091E54-ADCA-4704-902A-70653D3EDB0D}" presName="sibTrans" presStyleCnt="0"/>
      <dgm:spPr/>
    </dgm:pt>
    <dgm:pt modelId="{B1688198-2838-41C3-ACF1-541D23AD45E4}" type="pres">
      <dgm:prSet presAssocID="{B47F09C2-E884-4732-8EA8-C3DC3C09F11D}" presName="node" presStyleLbl="node1" presStyleIdx="3" presStyleCnt="4">
        <dgm:presLayoutVars>
          <dgm:bulletEnabled val="1"/>
        </dgm:presLayoutVars>
      </dgm:prSet>
      <dgm:spPr/>
      <dgm:t>
        <a:bodyPr/>
        <a:lstStyle/>
        <a:p>
          <a:endParaRPr lang="en-GB"/>
        </a:p>
      </dgm:t>
    </dgm:pt>
  </dgm:ptLst>
  <dgm:cxnLst>
    <dgm:cxn modelId="{6387361F-6FF3-41A2-BAFD-31081D14A1A2}" type="presOf" srcId="{17D91085-918C-4FF5-9D3A-A8036C5520E9}" destId="{C89B7FDC-E2CB-4309-A8CE-2D900216D248}" srcOrd="0" destOrd="0" presId="urn:microsoft.com/office/officeart/2005/8/layout/default#1"/>
    <dgm:cxn modelId="{3BC69F13-68C6-4617-9B5B-5E9384BB53B2}" srcId="{FDE7DBA6-D57F-4ECE-ADB5-CB074D5F8FF4}" destId="{B47F09C2-E884-4732-8EA8-C3DC3C09F11D}" srcOrd="3" destOrd="0" parTransId="{8B24DFDB-E602-4403-970C-355FB361F730}" sibTransId="{B13E164B-5D52-4E61-83F6-B0A697F87EDD}"/>
    <dgm:cxn modelId="{DD71D170-3CF0-44D0-AF4A-3D1128D0670D}" srcId="{FDE7DBA6-D57F-4ECE-ADB5-CB074D5F8FF4}" destId="{17D91085-918C-4FF5-9D3A-A8036C5520E9}" srcOrd="2" destOrd="0" parTransId="{3A8DDEB8-1D6E-4F14-8E2D-931F9EF63CAE}" sibTransId="{C0091E54-ADCA-4704-902A-70653D3EDB0D}"/>
    <dgm:cxn modelId="{FF3F4D17-6780-4154-87A6-F55B73D1BDCC}" type="presOf" srcId="{1F26F67E-34E5-4D13-8E64-13C6972BDD6C}" destId="{FF0BB47B-AB38-4148-BC2E-9C5FA0F265C7}" srcOrd="0" destOrd="0" presId="urn:microsoft.com/office/officeart/2005/8/layout/default#1"/>
    <dgm:cxn modelId="{96314D7D-A7DB-4C1A-9CF9-8CE59CF9DE9B}" type="presOf" srcId="{FDE7DBA6-D57F-4ECE-ADB5-CB074D5F8FF4}" destId="{59C185D1-F361-48E7-A401-F7857CD1FFDC}" srcOrd="0" destOrd="0" presId="urn:microsoft.com/office/officeart/2005/8/layout/default#1"/>
    <dgm:cxn modelId="{28DCFD3E-6366-44E5-AB07-034B3AC877E8}" type="presOf" srcId="{C20EF11F-8B8E-4145-B9A4-EEF03347422E}" destId="{E0086BE4-1643-4B69-B846-B2254D39BF6B}" srcOrd="0" destOrd="0" presId="urn:microsoft.com/office/officeart/2005/8/layout/default#1"/>
    <dgm:cxn modelId="{9BC2900E-F207-474B-B96B-0E6436CBC545}" srcId="{FDE7DBA6-D57F-4ECE-ADB5-CB074D5F8FF4}" destId="{C20EF11F-8B8E-4145-B9A4-EEF03347422E}" srcOrd="1" destOrd="0" parTransId="{400565C5-29C9-4D34-B831-0CDD6232C44B}" sibTransId="{3B10D0B7-D714-462E-818D-8FE605C248A7}"/>
    <dgm:cxn modelId="{250D76BB-C67B-44D2-9E06-62BA00A7E76F}" type="presOf" srcId="{B47F09C2-E884-4732-8EA8-C3DC3C09F11D}" destId="{B1688198-2838-41C3-ACF1-541D23AD45E4}" srcOrd="0" destOrd="0" presId="urn:microsoft.com/office/officeart/2005/8/layout/default#1"/>
    <dgm:cxn modelId="{8D3AA0D3-ABF7-4102-B7F9-D76BF0407483}" srcId="{FDE7DBA6-D57F-4ECE-ADB5-CB074D5F8FF4}" destId="{1F26F67E-34E5-4D13-8E64-13C6972BDD6C}" srcOrd="0" destOrd="0" parTransId="{C62975A8-5CAF-4B4E-806B-6608413D4641}" sibTransId="{28DB7AB3-B1D3-4ED7-9586-0AE84AB7160F}"/>
    <dgm:cxn modelId="{E745FDD3-3D57-468A-8CEB-CE0B75D14B1E}" type="presParOf" srcId="{59C185D1-F361-48E7-A401-F7857CD1FFDC}" destId="{FF0BB47B-AB38-4148-BC2E-9C5FA0F265C7}" srcOrd="0" destOrd="0" presId="urn:microsoft.com/office/officeart/2005/8/layout/default#1"/>
    <dgm:cxn modelId="{9B49C1A9-4D0D-4486-88D9-FD8E9776B6CB}" type="presParOf" srcId="{59C185D1-F361-48E7-A401-F7857CD1FFDC}" destId="{DC45A726-4813-404A-BAE7-E48F967ECB8A}" srcOrd="1" destOrd="0" presId="urn:microsoft.com/office/officeart/2005/8/layout/default#1"/>
    <dgm:cxn modelId="{4D9A8F66-DADD-466D-B322-D8359E54F976}" type="presParOf" srcId="{59C185D1-F361-48E7-A401-F7857CD1FFDC}" destId="{E0086BE4-1643-4B69-B846-B2254D39BF6B}" srcOrd="2" destOrd="0" presId="urn:microsoft.com/office/officeart/2005/8/layout/default#1"/>
    <dgm:cxn modelId="{60C29146-CAFD-4D97-8FBF-2CFFA4D4D0D7}" type="presParOf" srcId="{59C185D1-F361-48E7-A401-F7857CD1FFDC}" destId="{0A4A9AE5-E932-4C44-A8D6-DDFC7E951EB6}" srcOrd="3" destOrd="0" presId="urn:microsoft.com/office/officeart/2005/8/layout/default#1"/>
    <dgm:cxn modelId="{D7FA4CF2-8782-4BB2-B627-63CBB2E41F97}" type="presParOf" srcId="{59C185D1-F361-48E7-A401-F7857CD1FFDC}" destId="{C89B7FDC-E2CB-4309-A8CE-2D900216D248}" srcOrd="4" destOrd="0" presId="urn:microsoft.com/office/officeart/2005/8/layout/default#1"/>
    <dgm:cxn modelId="{F96B157D-971C-420C-91FC-BE98BF3C91DA}" type="presParOf" srcId="{59C185D1-F361-48E7-A401-F7857CD1FFDC}" destId="{A7AFE101-DBFF-4933-BEB3-BDAB8C19A645}" srcOrd="5" destOrd="0" presId="urn:microsoft.com/office/officeart/2005/8/layout/default#1"/>
    <dgm:cxn modelId="{4FAAB413-CE19-4770-9407-BDE9FA325783}" type="presParOf" srcId="{59C185D1-F361-48E7-A401-F7857CD1FFDC}" destId="{B1688198-2838-41C3-ACF1-541D23AD45E4}"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84ECA7-62CB-4393-9718-B6724AF0CE8A}"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6F5C56DC-1F47-42DE-A5C6-1BAC40448528}">
      <dgm:prSet phldrT="[Text]"/>
      <dgm:spPr/>
      <dgm:t>
        <a:bodyPr/>
        <a:lstStyle/>
        <a:p>
          <a:r>
            <a:rPr lang="en-GB" dirty="0" smtClean="0"/>
            <a:t>Respondents?</a:t>
          </a:r>
          <a:endParaRPr lang="en-GB" dirty="0"/>
        </a:p>
      </dgm:t>
    </dgm:pt>
    <dgm:pt modelId="{3212C10B-6A90-4E0F-9238-5733B6923FA5}" type="parTrans" cxnId="{16F90980-F3F2-481C-9D57-D86F283DB84B}">
      <dgm:prSet/>
      <dgm:spPr/>
      <dgm:t>
        <a:bodyPr/>
        <a:lstStyle/>
        <a:p>
          <a:endParaRPr lang="en-GB"/>
        </a:p>
      </dgm:t>
    </dgm:pt>
    <dgm:pt modelId="{23E1BEC1-2927-42D4-BF74-4D0CD7BA4F1B}" type="sibTrans" cxnId="{16F90980-F3F2-481C-9D57-D86F283DB84B}">
      <dgm:prSet/>
      <dgm:spPr/>
      <dgm:t>
        <a:bodyPr/>
        <a:lstStyle/>
        <a:p>
          <a:endParaRPr lang="en-GB"/>
        </a:p>
      </dgm:t>
    </dgm:pt>
    <dgm:pt modelId="{3F3C3BCD-DCA1-4F0B-933E-62223B6CEE4A}">
      <dgm:prSet phldrT="[Text]"/>
      <dgm:spPr/>
      <dgm:t>
        <a:bodyPr/>
        <a:lstStyle/>
        <a:p>
          <a:r>
            <a:rPr lang="en-GB" dirty="0" smtClean="0"/>
            <a:t>Participants of seminar on development of assets and FM by CIDB</a:t>
          </a:r>
          <a:endParaRPr lang="en-GB" dirty="0"/>
        </a:p>
      </dgm:t>
    </dgm:pt>
    <dgm:pt modelId="{7C79C05E-7667-40D9-A01A-F1E0BB9AC53C}" type="parTrans" cxnId="{2EBBED20-6F8E-490D-962A-A457D54BE3C3}">
      <dgm:prSet/>
      <dgm:spPr/>
      <dgm:t>
        <a:bodyPr/>
        <a:lstStyle/>
        <a:p>
          <a:endParaRPr lang="en-GB"/>
        </a:p>
      </dgm:t>
    </dgm:pt>
    <dgm:pt modelId="{C2F6CCE8-B7EE-4937-AF82-A3C0D2BCCE8B}" type="sibTrans" cxnId="{2EBBED20-6F8E-490D-962A-A457D54BE3C3}">
      <dgm:prSet/>
      <dgm:spPr/>
      <dgm:t>
        <a:bodyPr/>
        <a:lstStyle/>
        <a:p>
          <a:endParaRPr lang="en-GB"/>
        </a:p>
      </dgm:t>
    </dgm:pt>
    <dgm:pt modelId="{F791A6A3-369B-4902-ACBC-7488CAFB55FE}">
      <dgm:prSet phldrT="[Text]"/>
      <dgm:spPr/>
      <dgm:t>
        <a:bodyPr/>
        <a:lstStyle/>
        <a:p>
          <a:r>
            <a:rPr lang="en-GB" dirty="0" smtClean="0"/>
            <a:t>Questionnaire?</a:t>
          </a:r>
          <a:endParaRPr lang="en-GB" dirty="0"/>
        </a:p>
      </dgm:t>
    </dgm:pt>
    <dgm:pt modelId="{B250D2F7-244A-4AEE-9A14-BF387916F15E}" type="parTrans" cxnId="{7E7A1513-F2BD-406E-9724-D26B2C693A1F}">
      <dgm:prSet/>
      <dgm:spPr/>
      <dgm:t>
        <a:bodyPr/>
        <a:lstStyle/>
        <a:p>
          <a:endParaRPr lang="en-GB"/>
        </a:p>
      </dgm:t>
    </dgm:pt>
    <dgm:pt modelId="{F4996555-94F8-4663-B3F8-918B4BAF8281}" type="sibTrans" cxnId="{7E7A1513-F2BD-406E-9724-D26B2C693A1F}">
      <dgm:prSet/>
      <dgm:spPr/>
      <dgm:t>
        <a:bodyPr/>
        <a:lstStyle/>
        <a:p>
          <a:endParaRPr lang="en-GB"/>
        </a:p>
      </dgm:t>
    </dgm:pt>
    <dgm:pt modelId="{133A90EB-4425-4440-8FE9-9FBBF36039B5}">
      <dgm:prSet phldrT="[Text]"/>
      <dgm:spPr/>
      <dgm:t>
        <a:bodyPr/>
        <a:lstStyle/>
        <a:p>
          <a:r>
            <a:rPr lang="en-GB" dirty="0" smtClean="0"/>
            <a:t>Identify respondent profile</a:t>
          </a:r>
          <a:endParaRPr lang="en-GB" dirty="0"/>
        </a:p>
      </dgm:t>
    </dgm:pt>
    <dgm:pt modelId="{12863206-212E-4D85-943E-1C1DD5B50BAD}" type="parTrans" cxnId="{66496FCA-689B-4F3E-88E8-C605E7E0EF31}">
      <dgm:prSet/>
      <dgm:spPr/>
      <dgm:t>
        <a:bodyPr/>
        <a:lstStyle/>
        <a:p>
          <a:endParaRPr lang="en-GB"/>
        </a:p>
      </dgm:t>
    </dgm:pt>
    <dgm:pt modelId="{F0A3DB95-1DAE-4C57-9C94-1126B8C1DFCA}" type="sibTrans" cxnId="{66496FCA-689B-4F3E-88E8-C605E7E0EF31}">
      <dgm:prSet/>
      <dgm:spPr/>
      <dgm:t>
        <a:bodyPr/>
        <a:lstStyle/>
        <a:p>
          <a:endParaRPr lang="en-GB"/>
        </a:p>
      </dgm:t>
    </dgm:pt>
    <dgm:pt modelId="{3A1CA3DA-9D70-4425-9AC4-CFB6AC76BC30}">
      <dgm:prSet phldrT="[Text]"/>
      <dgm:spPr/>
      <dgm:t>
        <a:bodyPr/>
        <a:lstStyle/>
        <a:p>
          <a:r>
            <a:rPr lang="en-GB" dirty="0" smtClean="0"/>
            <a:t>Variables?</a:t>
          </a:r>
          <a:endParaRPr lang="en-GB" dirty="0"/>
        </a:p>
      </dgm:t>
    </dgm:pt>
    <dgm:pt modelId="{328680E5-B25F-4ED7-8D0A-CBFAE87F9AD7}" type="parTrans" cxnId="{4BF7ABD4-42CB-47B7-A5B9-68DFBE8CF45E}">
      <dgm:prSet/>
      <dgm:spPr/>
      <dgm:t>
        <a:bodyPr/>
        <a:lstStyle/>
        <a:p>
          <a:endParaRPr lang="en-GB"/>
        </a:p>
      </dgm:t>
    </dgm:pt>
    <dgm:pt modelId="{FBF5EAA6-C335-4397-BF24-EC932B726365}" type="sibTrans" cxnId="{4BF7ABD4-42CB-47B7-A5B9-68DFBE8CF45E}">
      <dgm:prSet/>
      <dgm:spPr/>
      <dgm:t>
        <a:bodyPr/>
        <a:lstStyle/>
        <a:p>
          <a:endParaRPr lang="en-GB"/>
        </a:p>
      </dgm:t>
    </dgm:pt>
    <dgm:pt modelId="{B321DAD9-B5F3-45E3-96A9-644C3D7D753B}">
      <dgm:prSet phldrT="[Text]"/>
      <dgm:spPr/>
      <dgm:t>
        <a:bodyPr/>
        <a:lstStyle/>
        <a:p>
          <a:r>
            <a:rPr lang="en-GB" dirty="0" smtClean="0"/>
            <a:t>Nominal and ordinal questions for demographic related questions (independent variables)</a:t>
          </a:r>
          <a:endParaRPr lang="en-GB" dirty="0"/>
        </a:p>
      </dgm:t>
    </dgm:pt>
    <dgm:pt modelId="{CDB90AC1-6971-4565-BDD9-3E6236FE992C}" type="parTrans" cxnId="{E546B003-C246-476A-925F-E73D1F3A4BDF}">
      <dgm:prSet/>
      <dgm:spPr/>
      <dgm:t>
        <a:bodyPr/>
        <a:lstStyle/>
        <a:p>
          <a:endParaRPr lang="en-GB"/>
        </a:p>
      </dgm:t>
    </dgm:pt>
    <dgm:pt modelId="{A6226FCF-2BDB-4F7F-B34B-D99C245A2BF8}" type="sibTrans" cxnId="{E546B003-C246-476A-925F-E73D1F3A4BDF}">
      <dgm:prSet/>
      <dgm:spPr/>
      <dgm:t>
        <a:bodyPr/>
        <a:lstStyle/>
        <a:p>
          <a:endParaRPr lang="en-GB"/>
        </a:p>
      </dgm:t>
    </dgm:pt>
    <dgm:pt modelId="{464109BD-FFCC-4DF2-B59D-884DA46B20D3}">
      <dgm:prSet phldrT="[Text]"/>
      <dgm:spPr/>
      <dgm:t>
        <a:bodyPr/>
        <a:lstStyle/>
        <a:p>
          <a:r>
            <a:rPr lang="en-GB" dirty="0" smtClean="0"/>
            <a:t>Postal to FM stakeholders in the Government agencies</a:t>
          </a:r>
          <a:endParaRPr lang="en-GB" dirty="0"/>
        </a:p>
      </dgm:t>
    </dgm:pt>
    <dgm:pt modelId="{827690A6-15A1-49EA-8446-3152BBFEDA67}" type="parTrans" cxnId="{5C76732C-8595-480F-8376-9753447F0879}">
      <dgm:prSet/>
      <dgm:spPr/>
      <dgm:t>
        <a:bodyPr/>
        <a:lstStyle/>
        <a:p>
          <a:endParaRPr lang="en-GB"/>
        </a:p>
      </dgm:t>
    </dgm:pt>
    <dgm:pt modelId="{CB378CFE-5FAD-49EC-B590-5BF9AEC377E7}" type="sibTrans" cxnId="{5C76732C-8595-480F-8376-9753447F0879}">
      <dgm:prSet/>
      <dgm:spPr/>
      <dgm:t>
        <a:bodyPr/>
        <a:lstStyle/>
        <a:p>
          <a:endParaRPr lang="en-GB"/>
        </a:p>
      </dgm:t>
    </dgm:pt>
    <dgm:pt modelId="{E9126F91-1287-4D5F-9FD8-53F6CB7AAB17}">
      <dgm:prSet phldrT="[Text]"/>
      <dgm:spPr/>
      <dgm:t>
        <a:bodyPr/>
        <a:lstStyle/>
        <a:p>
          <a:r>
            <a:rPr lang="en-GB" dirty="0" smtClean="0"/>
            <a:t>245 surveys distributed</a:t>
          </a:r>
          <a:endParaRPr lang="en-GB" dirty="0"/>
        </a:p>
      </dgm:t>
    </dgm:pt>
    <dgm:pt modelId="{11BAC1D6-28E1-4F18-B16C-1818F7AD2DDB}" type="parTrans" cxnId="{8CD2CD10-41B5-4FD6-AE68-E151EF772576}">
      <dgm:prSet/>
      <dgm:spPr/>
      <dgm:t>
        <a:bodyPr/>
        <a:lstStyle/>
        <a:p>
          <a:endParaRPr lang="en-GB"/>
        </a:p>
      </dgm:t>
    </dgm:pt>
    <dgm:pt modelId="{050AA81A-C95B-40B7-87BE-9FF3937F244B}" type="sibTrans" cxnId="{8CD2CD10-41B5-4FD6-AE68-E151EF772576}">
      <dgm:prSet/>
      <dgm:spPr/>
      <dgm:t>
        <a:bodyPr/>
        <a:lstStyle/>
        <a:p>
          <a:endParaRPr lang="en-GB"/>
        </a:p>
      </dgm:t>
    </dgm:pt>
    <dgm:pt modelId="{49265E06-14BA-480E-8930-6A82328017A1}">
      <dgm:prSet phldrT="[Text]"/>
      <dgm:spPr/>
      <dgm:t>
        <a:bodyPr/>
        <a:lstStyle/>
        <a:p>
          <a:r>
            <a:rPr lang="en-GB" dirty="0" smtClean="0"/>
            <a:t>122 returned and analysed</a:t>
          </a:r>
          <a:endParaRPr lang="en-GB" dirty="0"/>
        </a:p>
      </dgm:t>
    </dgm:pt>
    <dgm:pt modelId="{BD830C39-B2C8-4B80-81DA-9A61C4D983B6}" type="parTrans" cxnId="{3E3C807D-81DB-4138-B099-2A9DF4771E3C}">
      <dgm:prSet/>
      <dgm:spPr/>
      <dgm:t>
        <a:bodyPr/>
        <a:lstStyle/>
        <a:p>
          <a:endParaRPr lang="en-GB"/>
        </a:p>
      </dgm:t>
    </dgm:pt>
    <dgm:pt modelId="{92A028AF-6379-4B56-B166-4E8C8FE5D4FB}" type="sibTrans" cxnId="{3E3C807D-81DB-4138-B099-2A9DF4771E3C}">
      <dgm:prSet/>
      <dgm:spPr/>
      <dgm:t>
        <a:bodyPr/>
        <a:lstStyle/>
        <a:p>
          <a:endParaRPr lang="en-GB"/>
        </a:p>
      </dgm:t>
    </dgm:pt>
    <dgm:pt modelId="{081B10FD-02D1-4276-BC38-F8E5C3994AFF}">
      <dgm:prSet phldrT="[Text]"/>
      <dgm:spPr/>
      <dgm:t>
        <a:bodyPr/>
        <a:lstStyle/>
        <a:p>
          <a:r>
            <a:rPr lang="en-GB" dirty="0" smtClean="0"/>
            <a:t>Measure perception of FM</a:t>
          </a:r>
          <a:endParaRPr lang="en-GB" dirty="0"/>
        </a:p>
      </dgm:t>
    </dgm:pt>
    <dgm:pt modelId="{D555076E-8C07-41CE-B572-64CA2D306136}" type="parTrans" cxnId="{C4BCA71D-F393-4B63-9C13-2AF485496278}">
      <dgm:prSet/>
      <dgm:spPr/>
      <dgm:t>
        <a:bodyPr/>
        <a:lstStyle/>
        <a:p>
          <a:endParaRPr lang="en-GB"/>
        </a:p>
      </dgm:t>
    </dgm:pt>
    <dgm:pt modelId="{AB9BF08B-1EB0-4781-A033-43F9CE18EB9E}" type="sibTrans" cxnId="{C4BCA71D-F393-4B63-9C13-2AF485496278}">
      <dgm:prSet/>
      <dgm:spPr/>
      <dgm:t>
        <a:bodyPr/>
        <a:lstStyle/>
        <a:p>
          <a:endParaRPr lang="en-GB"/>
        </a:p>
      </dgm:t>
    </dgm:pt>
    <dgm:pt modelId="{F08D74A9-C2D2-4037-8891-AE9BB7E318A7}">
      <dgm:prSet phldrT="[Text]"/>
      <dgm:spPr/>
      <dgm:t>
        <a:bodyPr/>
        <a:lstStyle/>
        <a:p>
          <a:r>
            <a:rPr lang="en-GB" dirty="0" smtClean="0"/>
            <a:t>Identify common current practice of FM</a:t>
          </a:r>
          <a:endParaRPr lang="en-GB" dirty="0"/>
        </a:p>
      </dgm:t>
    </dgm:pt>
    <dgm:pt modelId="{086C628F-AC8F-47D4-9629-7D2C2A799C04}" type="parTrans" cxnId="{7268F7B6-D4F4-4ADE-942A-C2463D17EF4A}">
      <dgm:prSet/>
      <dgm:spPr/>
      <dgm:t>
        <a:bodyPr/>
        <a:lstStyle/>
        <a:p>
          <a:endParaRPr lang="en-GB"/>
        </a:p>
      </dgm:t>
    </dgm:pt>
    <dgm:pt modelId="{6F6B98EA-BDC1-44A8-8B11-867641A54D68}" type="sibTrans" cxnId="{7268F7B6-D4F4-4ADE-942A-C2463D17EF4A}">
      <dgm:prSet/>
      <dgm:spPr/>
      <dgm:t>
        <a:bodyPr/>
        <a:lstStyle/>
        <a:p>
          <a:endParaRPr lang="en-GB"/>
        </a:p>
      </dgm:t>
    </dgm:pt>
    <dgm:pt modelId="{0C13520A-6521-4083-AA3E-3A5B4DF98075}">
      <dgm:prSet phldrT="[Text]"/>
      <dgm:spPr/>
      <dgm:t>
        <a:bodyPr/>
        <a:lstStyle/>
        <a:p>
          <a:r>
            <a:rPr lang="en-GB" dirty="0" smtClean="0"/>
            <a:t>Rate of response 49.8%</a:t>
          </a:r>
          <a:endParaRPr lang="en-GB" dirty="0"/>
        </a:p>
      </dgm:t>
    </dgm:pt>
    <dgm:pt modelId="{8638216F-FF69-4976-B79D-A5A868BBE8DB}" type="parTrans" cxnId="{A7C4B9E2-6F09-41AC-B863-0AAB7639DACF}">
      <dgm:prSet/>
      <dgm:spPr/>
      <dgm:t>
        <a:bodyPr/>
        <a:lstStyle/>
        <a:p>
          <a:endParaRPr lang="en-GB"/>
        </a:p>
      </dgm:t>
    </dgm:pt>
    <dgm:pt modelId="{7A073807-5067-4FEE-B954-CAB73594331C}" type="sibTrans" cxnId="{A7C4B9E2-6F09-41AC-B863-0AAB7639DACF}">
      <dgm:prSet/>
      <dgm:spPr/>
      <dgm:t>
        <a:bodyPr/>
        <a:lstStyle/>
        <a:p>
          <a:endParaRPr lang="en-GB"/>
        </a:p>
      </dgm:t>
    </dgm:pt>
    <dgm:pt modelId="{9A2E9B38-5AAE-40DE-BBA0-0D5BC18E3035}">
      <dgm:prSet phldrT="[Text]"/>
      <dgm:spPr/>
      <dgm:t>
        <a:bodyPr/>
        <a:lstStyle/>
        <a:p>
          <a:r>
            <a:rPr lang="en-GB" dirty="0" smtClean="0"/>
            <a:t>Identify common issues and problems on implementing FM</a:t>
          </a:r>
          <a:endParaRPr lang="en-GB" dirty="0"/>
        </a:p>
      </dgm:t>
    </dgm:pt>
    <dgm:pt modelId="{42ED426B-0C35-407D-A30E-DCADB95887A5}" type="parTrans" cxnId="{C11C0586-EF6F-48BD-9DE9-507E9401B65B}">
      <dgm:prSet/>
      <dgm:spPr/>
      <dgm:t>
        <a:bodyPr/>
        <a:lstStyle/>
        <a:p>
          <a:endParaRPr lang="en-GB"/>
        </a:p>
      </dgm:t>
    </dgm:pt>
    <dgm:pt modelId="{E8958CDB-5DF8-4FFC-A681-05054FBA905C}" type="sibTrans" cxnId="{C11C0586-EF6F-48BD-9DE9-507E9401B65B}">
      <dgm:prSet/>
      <dgm:spPr/>
      <dgm:t>
        <a:bodyPr/>
        <a:lstStyle/>
        <a:p>
          <a:endParaRPr lang="en-GB"/>
        </a:p>
      </dgm:t>
    </dgm:pt>
    <dgm:pt modelId="{461665E1-17DD-42F5-B3AC-720DE94FA023}">
      <dgm:prSet phldrT="[Text]"/>
      <dgm:spPr/>
      <dgm:t>
        <a:bodyPr/>
        <a:lstStyle/>
        <a:p>
          <a:r>
            <a:rPr lang="en-GB" dirty="0" smtClean="0"/>
            <a:t>Measure acceptable definition of FM in the local arena</a:t>
          </a:r>
          <a:endParaRPr lang="en-GB" dirty="0"/>
        </a:p>
      </dgm:t>
    </dgm:pt>
    <dgm:pt modelId="{52AD9E1F-B5F5-417F-AA3D-59E6A328DA49}" type="parTrans" cxnId="{0584DE2F-9A61-400B-B53C-9BB0214B0BA0}">
      <dgm:prSet/>
      <dgm:spPr/>
      <dgm:t>
        <a:bodyPr/>
        <a:lstStyle/>
        <a:p>
          <a:endParaRPr lang="en-GB"/>
        </a:p>
      </dgm:t>
    </dgm:pt>
    <dgm:pt modelId="{28CAD28C-A21A-45D4-A4B5-B204F342B008}" type="sibTrans" cxnId="{0584DE2F-9A61-400B-B53C-9BB0214B0BA0}">
      <dgm:prSet/>
      <dgm:spPr/>
      <dgm:t>
        <a:bodyPr/>
        <a:lstStyle/>
        <a:p>
          <a:endParaRPr lang="en-GB"/>
        </a:p>
      </dgm:t>
    </dgm:pt>
    <dgm:pt modelId="{1F4A7617-B27E-41C8-826C-23305A851F59}">
      <dgm:prSet phldrT="[Text]"/>
      <dgm:spPr/>
      <dgm:t>
        <a:bodyPr/>
        <a:lstStyle/>
        <a:p>
          <a:r>
            <a:rPr lang="en-GB" dirty="0" smtClean="0"/>
            <a:t>Perception – 5 point interval attitudinal scales (strongly agree – neutral-strongly disagree)</a:t>
          </a:r>
          <a:endParaRPr lang="en-GB" dirty="0"/>
        </a:p>
      </dgm:t>
    </dgm:pt>
    <dgm:pt modelId="{0FE5D85B-938E-4050-A0FF-7DE4916F4234}" type="parTrans" cxnId="{4B309796-35C4-4719-AD99-7C8E859D77D3}">
      <dgm:prSet/>
      <dgm:spPr/>
    </dgm:pt>
    <dgm:pt modelId="{6B6B8237-C81E-4ACB-A055-25B9CCFEDEBB}" type="sibTrans" cxnId="{4B309796-35C4-4719-AD99-7C8E859D77D3}">
      <dgm:prSet/>
      <dgm:spPr/>
    </dgm:pt>
    <dgm:pt modelId="{8D9BB841-618F-4B75-B98E-FE9440F17E66}">
      <dgm:prSet phldrT="[Text]"/>
      <dgm:spPr/>
      <dgm:t>
        <a:bodyPr/>
        <a:lstStyle/>
        <a:p>
          <a:r>
            <a:rPr lang="en-GB" dirty="0" smtClean="0"/>
            <a:t>Feedback section for opinion</a:t>
          </a:r>
          <a:endParaRPr lang="en-GB" dirty="0"/>
        </a:p>
      </dgm:t>
    </dgm:pt>
    <dgm:pt modelId="{DCFD6E62-255F-4266-816D-CF1DB78C1AB3}" type="parTrans" cxnId="{BC4BD998-3787-4B80-B68D-6C144EE2178E}">
      <dgm:prSet/>
      <dgm:spPr/>
    </dgm:pt>
    <dgm:pt modelId="{0251DC7E-FE4B-47DB-8F24-5C8A2E838496}" type="sibTrans" cxnId="{BC4BD998-3787-4B80-B68D-6C144EE2178E}">
      <dgm:prSet/>
      <dgm:spPr/>
    </dgm:pt>
    <dgm:pt modelId="{93C5FD84-2357-46FF-9EE0-4E44C12FC0D5}">
      <dgm:prSet phldrT="[Text]"/>
      <dgm:spPr/>
      <dgm:t>
        <a:bodyPr/>
        <a:lstStyle/>
        <a:p>
          <a:r>
            <a:rPr lang="en-GB" dirty="0" smtClean="0"/>
            <a:t>Nominal scale on FM competencies, opinion and regulating FM profession</a:t>
          </a:r>
          <a:endParaRPr lang="en-GB" dirty="0"/>
        </a:p>
      </dgm:t>
    </dgm:pt>
    <dgm:pt modelId="{446AF066-289E-49DB-9571-C5EF2B77D186}" type="parTrans" cxnId="{FB062737-7BDC-4405-AFF0-BC3A9B847C6E}">
      <dgm:prSet/>
      <dgm:spPr/>
    </dgm:pt>
    <dgm:pt modelId="{4A5BEC1A-786A-4C82-BACA-EBECE9CD8C39}" type="sibTrans" cxnId="{FB062737-7BDC-4405-AFF0-BC3A9B847C6E}">
      <dgm:prSet/>
      <dgm:spPr/>
    </dgm:pt>
    <dgm:pt modelId="{ABD98FB8-1430-4732-A0E7-42E3A5B2BD1E}" type="pres">
      <dgm:prSet presAssocID="{0484ECA7-62CB-4393-9718-B6724AF0CE8A}" presName="linearFlow" presStyleCnt="0">
        <dgm:presLayoutVars>
          <dgm:dir/>
          <dgm:animLvl val="lvl"/>
          <dgm:resizeHandles val="exact"/>
        </dgm:presLayoutVars>
      </dgm:prSet>
      <dgm:spPr/>
      <dgm:t>
        <a:bodyPr/>
        <a:lstStyle/>
        <a:p>
          <a:endParaRPr lang="en-GB"/>
        </a:p>
      </dgm:t>
    </dgm:pt>
    <dgm:pt modelId="{352B62D3-B5DA-4733-90D1-74734B2F096D}" type="pres">
      <dgm:prSet presAssocID="{6F5C56DC-1F47-42DE-A5C6-1BAC40448528}" presName="composite" presStyleCnt="0"/>
      <dgm:spPr/>
    </dgm:pt>
    <dgm:pt modelId="{8DF52033-015D-45D1-ADE3-8CC6977E6864}" type="pres">
      <dgm:prSet presAssocID="{6F5C56DC-1F47-42DE-A5C6-1BAC40448528}" presName="parTx" presStyleLbl="node1" presStyleIdx="0" presStyleCnt="3">
        <dgm:presLayoutVars>
          <dgm:chMax val="0"/>
          <dgm:chPref val="0"/>
          <dgm:bulletEnabled val="1"/>
        </dgm:presLayoutVars>
      </dgm:prSet>
      <dgm:spPr/>
      <dgm:t>
        <a:bodyPr/>
        <a:lstStyle/>
        <a:p>
          <a:endParaRPr lang="en-GB"/>
        </a:p>
      </dgm:t>
    </dgm:pt>
    <dgm:pt modelId="{A3724B7B-D832-4192-A4C1-763B3D39338F}" type="pres">
      <dgm:prSet presAssocID="{6F5C56DC-1F47-42DE-A5C6-1BAC40448528}" presName="parSh" presStyleLbl="node1" presStyleIdx="0" presStyleCnt="3"/>
      <dgm:spPr/>
      <dgm:t>
        <a:bodyPr/>
        <a:lstStyle/>
        <a:p>
          <a:endParaRPr lang="en-GB"/>
        </a:p>
      </dgm:t>
    </dgm:pt>
    <dgm:pt modelId="{E5B35242-19E7-4947-8709-CF71A1B6AB2A}" type="pres">
      <dgm:prSet presAssocID="{6F5C56DC-1F47-42DE-A5C6-1BAC40448528}" presName="desTx" presStyleLbl="fgAcc1" presStyleIdx="0" presStyleCnt="3">
        <dgm:presLayoutVars>
          <dgm:bulletEnabled val="1"/>
        </dgm:presLayoutVars>
      </dgm:prSet>
      <dgm:spPr/>
      <dgm:t>
        <a:bodyPr/>
        <a:lstStyle/>
        <a:p>
          <a:endParaRPr lang="en-GB"/>
        </a:p>
      </dgm:t>
    </dgm:pt>
    <dgm:pt modelId="{F90D71BB-2B45-49FD-8752-451FB0A279ED}" type="pres">
      <dgm:prSet presAssocID="{23E1BEC1-2927-42D4-BF74-4D0CD7BA4F1B}" presName="sibTrans" presStyleLbl="sibTrans2D1" presStyleIdx="0" presStyleCnt="2"/>
      <dgm:spPr/>
      <dgm:t>
        <a:bodyPr/>
        <a:lstStyle/>
        <a:p>
          <a:endParaRPr lang="en-GB"/>
        </a:p>
      </dgm:t>
    </dgm:pt>
    <dgm:pt modelId="{CEC80E86-AFA4-4933-ACC4-53930C5D077B}" type="pres">
      <dgm:prSet presAssocID="{23E1BEC1-2927-42D4-BF74-4D0CD7BA4F1B}" presName="connTx" presStyleLbl="sibTrans2D1" presStyleIdx="0" presStyleCnt="2"/>
      <dgm:spPr/>
      <dgm:t>
        <a:bodyPr/>
        <a:lstStyle/>
        <a:p>
          <a:endParaRPr lang="en-GB"/>
        </a:p>
      </dgm:t>
    </dgm:pt>
    <dgm:pt modelId="{B697CB91-2983-4144-B124-F9A1867537AF}" type="pres">
      <dgm:prSet presAssocID="{F791A6A3-369B-4902-ACBC-7488CAFB55FE}" presName="composite" presStyleCnt="0"/>
      <dgm:spPr/>
    </dgm:pt>
    <dgm:pt modelId="{D07DDF2A-0E8A-4C0A-9B8A-0AA9055813CF}" type="pres">
      <dgm:prSet presAssocID="{F791A6A3-369B-4902-ACBC-7488CAFB55FE}" presName="parTx" presStyleLbl="node1" presStyleIdx="0" presStyleCnt="3">
        <dgm:presLayoutVars>
          <dgm:chMax val="0"/>
          <dgm:chPref val="0"/>
          <dgm:bulletEnabled val="1"/>
        </dgm:presLayoutVars>
      </dgm:prSet>
      <dgm:spPr/>
      <dgm:t>
        <a:bodyPr/>
        <a:lstStyle/>
        <a:p>
          <a:endParaRPr lang="en-GB"/>
        </a:p>
      </dgm:t>
    </dgm:pt>
    <dgm:pt modelId="{5115D58C-1FD4-47EC-8D6E-19A8596CBE9A}" type="pres">
      <dgm:prSet presAssocID="{F791A6A3-369B-4902-ACBC-7488CAFB55FE}" presName="parSh" presStyleLbl="node1" presStyleIdx="1" presStyleCnt="3"/>
      <dgm:spPr/>
      <dgm:t>
        <a:bodyPr/>
        <a:lstStyle/>
        <a:p>
          <a:endParaRPr lang="en-GB"/>
        </a:p>
      </dgm:t>
    </dgm:pt>
    <dgm:pt modelId="{B44E785B-9DB5-4613-A084-B3D4C7202E28}" type="pres">
      <dgm:prSet presAssocID="{F791A6A3-369B-4902-ACBC-7488CAFB55FE}" presName="desTx" presStyleLbl="fgAcc1" presStyleIdx="1" presStyleCnt="3">
        <dgm:presLayoutVars>
          <dgm:bulletEnabled val="1"/>
        </dgm:presLayoutVars>
      </dgm:prSet>
      <dgm:spPr/>
      <dgm:t>
        <a:bodyPr/>
        <a:lstStyle/>
        <a:p>
          <a:endParaRPr lang="en-GB"/>
        </a:p>
      </dgm:t>
    </dgm:pt>
    <dgm:pt modelId="{7275136F-7E1F-4339-B92A-0B379700820B}" type="pres">
      <dgm:prSet presAssocID="{F4996555-94F8-4663-B3F8-918B4BAF8281}" presName="sibTrans" presStyleLbl="sibTrans2D1" presStyleIdx="1" presStyleCnt="2"/>
      <dgm:spPr/>
      <dgm:t>
        <a:bodyPr/>
        <a:lstStyle/>
        <a:p>
          <a:endParaRPr lang="en-GB"/>
        </a:p>
      </dgm:t>
    </dgm:pt>
    <dgm:pt modelId="{07CEADE5-7912-458C-BCA6-8CE7700DF9A5}" type="pres">
      <dgm:prSet presAssocID="{F4996555-94F8-4663-B3F8-918B4BAF8281}" presName="connTx" presStyleLbl="sibTrans2D1" presStyleIdx="1" presStyleCnt="2"/>
      <dgm:spPr/>
      <dgm:t>
        <a:bodyPr/>
        <a:lstStyle/>
        <a:p>
          <a:endParaRPr lang="en-GB"/>
        </a:p>
      </dgm:t>
    </dgm:pt>
    <dgm:pt modelId="{FE263A86-AEA0-48C4-BE07-18D0C2B7534B}" type="pres">
      <dgm:prSet presAssocID="{3A1CA3DA-9D70-4425-9AC4-CFB6AC76BC30}" presName="composite" presStyleCnt="0"/>
      <dgm:spPr/>
    </dgm:pt>
    <dgm:pt modelId="{14875E80-F3B5-41D3-8120-8CF40B8E0EF2}" type="pres">
      <dgm:prSet presAssocID="{3A1CA3DA-9D70-4425-9AC4-CFB6AC76BC30}" presName="parTx" presStyleLbl="node1" presStyleIdx="1" presStyleCnt="3">
        <dgm:presLayoutVars>
          <dgm:chMax val="0"/>
          <dgm:chPref val="0"/>
          <dgm:bulletEnabled val="1"/>
        </dgm:presLayoutVars>
      </dgm:prSet>
      <dgm:spPr/>
      <dgm:t>
        <a:bodyPr/>
        <a:lstStyle/>
        <a:p>
          <a:endParaRPr lang="en-GB"/>
        </a:p>
      </dgm:t>
    </dgm:pt>
    <dgm:pt modelId="{D68A6D54-96E2-4C15-9973-47F025A4816D}" type="pres">
      <dgm:prSet presAssocID="{3A1CA3DA-9D70-4425-9AC4-CFB6AC76BC30}" presName="parSh" presStyleLbl="node1" presStyleIdx="2" presStyleCnt="3"/>
      <dgm:spPr/>
      <dgm:t>
        <a:bodyPr/>
        <a:lstStyle/>
        <a:p>
          <a:endParaRPr lang="en-GB"/>
        </a:p>
      </dgm:t>
    </dgm:pt>
    <dgm:pt modelId="{DBAD1EB9-47C1-4A41-A2EA-E139B372ED66}" type="pres">
      <dgm:prSet presAssocID="{3A1CA3DA-9D70-4425-9AC4-CFB6AC76BC30}" presName="desTx" presStyleLbl="fgAcc1" presStyleIdx="2" presStyleCnt="3">
        <dgm:presLayoutVars>
          <dgm:bulletEnabled val="1"/>
        </dgm:presLayoutVars>
      </dgm:prSet>
      <dgm:spPr/>
      <dgm:t>
        <a:bodyPr/>
        <a:lstStyle/>
        <a:p>
          <a:endParaRPr lang="en-GB"/>
        </a:p>
      </dgm:t>
    </dgm:pt>
  </dgm:ptLst>
  <dgm:cxnLst>
    <dgm:cxn modelId="{AEE1966D-AEF7-4745-973F-487D6ECA485B}" type="presOf" srcId="{3A1CA3DA-9D70-4425-9AC4-CFB6AC76BC30}" destId="{14875E80-F3B5-41D3-8120-8CF40B8E0EF2}" srcOrd="0" destOrd="0" presId="urn:microsoft.com/office/officeart/2005/8/layout/process3"/>
    <dgm:cxn modelId="{457974A4-25E3-482E-9BAD-A9B5586C5E5C}" type="presOf" srcId="{6F5C56DC-1F47-42DE-A5C6-1BAC40448528}" destId="{8DF52033-015D-45D1-ADE3-8CC6977E6864}" srcOrd="0" destOrd="0" presId="urn:microsoft.com/office/officeart/2005/8/layout/process3"/>
    <dgm:cxn modelId="{7E7A1513-F2BD-406E-9724-D26B2C693A1F}" srcId="{0484ECA7-62CB-4393-9718-B6724AF0CE8A}" destId="{F791A6A3-369B-4902-ACBC-7488CAFB55FE}" srcOrd="1" destOrd="0" parTransId="{B250D2F7-244A-4AEE-9A14-BF387916F15E}" sibTransId="{F4996555-94F8-4663-B3F8-918B4BAF8281}"/>
    <dgm:cxn modelId="{6EEADF13-C006-46DC-A421-722FCDCB81F0}" type="presOf" srcId="{081B10FD-02D1-4276-BC38-F8E5C3994AFF}" destId="{B44E785B-9DB5-4613-A084-B3D4C7202E28}" srcOrd="0" destOrd="1" presId="urn:microsoft.com/office/officeart/2005/8/layout/process3"/>
    <dgm:cxn modelId="{1E601CB6-1394-48EB-AC8F-0FBBA825F834}" type="presOf" srcId="{9A2E9B38-5AAE-40DE-BBA0-0D5BC18E3035}" destId="{B44E785B-9DB5-4613-A084-B3D4C7202E28}" srcOrd="0" destOrd="3" presId="urn:microsoft.com/office/officeart/2005/8/layout/process3"/>
    <dgm:cxn modelId="{3C2FA1B9-85BA-447B-B573-DA611260EF71}" type="presOf" srcId="{0C13520A-6521-4083-AA3E-3A5B4DF98075}" destId="{E5B35242-19E7-4947-8709-CF71A1B6AB2A}" srcOrd="0" destOrd="4" presId="urn:microsoft.com/office/officeart/2005/8/layout/process3"/>
    <dgm:cxn modelId="{A2E157B8-9852-496A-927B-158369BA2CCB}" type="presOf" srcId="{93C5FD84-2357-46FF-9EE0-4E44C12FC0D5}" destId="{DBAD1EB9-47C1-4A41-A2EA-E139B372ED66}" srcOrd="0" destOrd="3" presId="urn:microsoft.com/office/officeart/2005/8/layout/process3"/>
    <dgm:cxn modelId="{9D0F234D-ED74-4124-B06A-338D3818C40E}" type="presOf" srcId="{F4996555-94F8-4663-B3F8-918B4BAF8281}" destId="{07CEADE5-7912-458C-BCA6-8CE7700DF9A5}" srcOrd="1" destOrd="0" presId="urn:microsoft.com/office/officeart/2005/8/layout/process3"/>
    <dgm:cxn modelId="{68B5E15E-4E14-4101-9866-453DCDC2F4AC}" type="presOf" srcId="{1F4A7617-B27E-41C8-826C-23305A851F59}" destId="{DBAD1EB9-47C1-4A41-A2EA-E139B372ED66}" srcOrd="0" destOrd="1" presId="urn:microsoft.com/office/officeart/2005/8/layout/process3"/>
    <dgm:cxn modelId="{4BF7ABD4-42CB-47B7-A5B9-68DFBE8CF45E}" srcId="{0484ECA7-62CB-4393-9718-B6724AF0CE8A}" destId="{3A1CA3DA-9D70-4425-9AC4-CFB6AC76BC30}" srcOrd="2" destOrd="0" parTransId="{328680E5-B25F-4ED7-8D0A-CBFAE87F9AD7}" sibTransId="{FBF5EAA6-C335-4397-BF24-EC932B726365}"/>
    <dgm:cxn modelId="{6588E441-82FB-419D-B658-D8D89037189F}" type="presOf" srcId="{23E1BEC1-2927-42D4-BF74-4D0CD7BA4F1B}" destId="{F90D71BB-2B45-49FD-8752-451FB0A279ED}" srcOrd="0" destOrd="0" presId="urn:microsoft.com/office/officeart/2005/8/layout/process3"/>
    <dgm:cxn modelId="{54738013-3CFA-404D-B12F-E904FC0BDF9B}" type="presOf" srcId="{F08D74A9-C2D2-4037-8891-AE9BB7E318A7}" destId="{B44E785B-9DB5-4613-A084-B3D4C7202E28}" srcOrd="0" destOrd="2" presId="urn:microsoft.com/office/officeart/2005/8/layout/process3"/>
    <dgm:cxn modelId="{BC4BD998-3787-4B80-B68D-6C144EE2178E}" srcId="{3A1CA3DA-9D70-4425-9AC4-CFB6AC76BC30}" destId="{8D9BB841-618F-4B75-B98E-FE9440F17E66}" srcOrd="2" destOrd="0" parTransId="{DCFD6E62-255F-4266-816D-CF1DB78C1AB3}" sibTransId="{0251DC7E-FE4B-47DB-8F24-5C8A2E838496}"/>
    <dgm:cxn modelId="{5C76732C-8595-480F-8376-9753447F0879}" srcId="{6F5C56DC-1F47-42DE-A5C6-1BAC40448528}" destId="{464109BD-FFCC-4DF2-B59D-884DA46B20D3}" srcOrd="1" destOrd="0" parTransId="{827690A6-15A1-49EA-8446-3152BBFEDA67}" sibTransId="{CB378CFE-5FAD-49EC-B590-5BF9AEC377E7}"/>
    <dgm:cxn modelId="{67ECA3B8-B9C5-4E72-AEA5-2DC2F7E7356D}" type="presOf" srcId="{F791A6A3-369B-4902-ACBC-7488CAFB55FE}" destId="{5115D58C-1FD4-47EC-8D6E-19A8596CBE9A}" srcOrd="1" destOrd="0" presId="urn:microsoft.com/office/officeart/2005/8/layout/process3"/>
    <dgm:cxn modelId="{AEEAE199-C4B9-44B9-87F7-89B59A9B606A}" type="presOf" srcId="{23E1BEC1-2927-42D4-BF74-4D0CD7BA4F1B}" destId="{CEC80E86-AFA4-4933-ACC4-53930C5D077B}" srcOrd="1" destOrd="0" presId="urn:microsoft.com/office/officeart/2005/8/layout/process3"/>
    <dgm:cxn modelId="{3E3C807D-81DB-4138-B099-2A9DF4771E3C}" srcId="{6F5C56DC-1F47-42DE-A5C6-1BAC40448528}" destId="{49265E06-14BA-480E-8930-6A82328017A1}" srcOrd="3" destOrd="0" parTransId="{BD830C39-B2C8-4B80-81DA-9A61C4D983B6}" sibTransId="{92A028AF-6379-4B56-B166-4E8C8FE5D4FB}"/>
    <dgm:cxn modelId="{2EBBED20-6F8E-490D-962A-A457D54BE3C3}" srcId="{6F5C56DC-1F47-42DE-A5C6-1BAC40448528}" destId="{3F3C3BCD-DCA1-4F0B-933E-62223B6CEE4A}" srcOrd="0" destOrd="0" parTransId="{7C79C05E-7667-40D9-A01A-F1E0BB9AC53C}" sibTransId="{C2F6CCE8-B7EE-4937-AF82-A3C0D2BCCE8B}"/>
    <dgm:cxn modelId="{66496FCA-689B-4F3E-88E8-C605E7E0EF31}" srcId="{F791A6A3-369B-4902-ACBC-7488CAFB55FE}" destId="{133A90EB-4425-4440-8FE9-9FBBF36039B5}" srcOrd="0" destOrd="0" parTransId="{12863206-212E-4D85-943E-1C1DD5B50BAD}" sibTransId="{F0A3DB95-1DAE-4C57-9C94-1126B8C1DFCA}"/>
    <dgm:cxn modelId="{1F0A68C3-7DBD-4D9B-89DE-1137F4587CB9}" type="presOf" srcId="{0484ECA7-62CB-4393-9718-B6724AF0CE8A}" destId="{ABD98FB8-1430-4732-A0E7-42E3A5B2BD1E}" srcOrd="0" destOrd="0" presId="urn:microsoft.com/office/officeart/2005/8/layout/process3"/>
    <dgm:cxn modelId="{E3705540-F496-4BC3-A957-2AE8CCC18C68}" type="presOf" srcId="{461665E1-17DD-42F5-B3AC-720DE94FA023}" destId="{B44E785B-9DB5-4613-A084-B3D4C7202E28}" srcOrd="0" destOrd="4" presId="urn:microsoft.com/office/officeart/2005/8/layout/process3"/>
    <dgm:cxn modelId="{9BE8E2E8-6F6E-42DB-BE63-B756538F927A}" type="presOf" srcId="{B321DAD9-B5F3-45E3-96A9-644C3D7D753B}" destId="{DBAD1EB9-47C1-4A41-A2EA-E139B372ED66}" srcOrd="0" destOrd="0" presId="urn:microsoft.com/office/officeart/2005/8/layout/process3"/>
    <dgm:cxn modelId="{C6EEAEAA-D5BB-4E34-BBBD-11AB235BDDAF}" type="presOf" srcId="{464109BD-FFCC-4DF2-B59D-884DA46B20D3}" destId="{E5B35242-19E7-4947-8709-CF71A1B6AB2A}" srcOrd="0" destOrd="1" presId="urn:microsoft.com/office/officeart/2005/8/layout/process3"/>
    <dgm:cxn modelId="{7D75993D-D908-4EB8-85D7-02A4F67D2823}" type="presOf" srcId="{49265E06-14BA-480E-8930-6A82328017A1}" destId="{E5B35242-19E7-4947-8709-CF71A1B6AB2A}" srcOrd="0" destOrd="3" presId="urn:microsoft.com/office/officeart/2005/8/layout/process3"/>
    <dgm:cxn modelId="{C4BCA71D-F393-4B63-9C13-2AF485496278}" srcId="{F791A6A3-369B-4902-ACBC-7488CAFB55FE}" destId="{081B10FD-02D1-4276-BC38-F8E5C3994AFF}" srcOrd="1" destOrd="0" parTransId="{D555076E-8C07-41CE-B572-64CA2D306136}" sibTransId="{AB9BF08B-1EB0-4781-A033-43F9CE18EB9E}"/>
    <dgm:cxn modelId="{8CD2CD10-41B5-4FD6-AE68-E151EF772576}" srcId="{6F5C56DC-1F47-42DE-A5C6-1BAC40448528}" destId="{E9126F91-1287-4D5F-9FD8-53F6CB7AAB17}" srcOrd="2" destOrd="0" parTransId="{11BAC1D6-28E1-4F18-B16C-1818F7AD2DDB}" sibTransId="{050AA81A-C95B-40B7-87BE-9FF3937F244B}"/>
    <dgm:cxn modelId="{175DA9FC-7A98-4CEF-8E23-7DB47A3945FD}" type="presOf" srcId="{F4996555-94F8-4663-B3F8-918B4BAF8281}" destId="{7275136F-7E1F-4339-B92A-0B379700820B}" srcOrd="0" destOrd="0" presId="urn:microsoft.com/office/officeart/2005/8/layout/process3"/>
    <dgm:cxn modelId="{E546B003-C246-476A-925F-E73D1F3A4BDF}" srcId="{3A1CA3DA-9D70-4425-9AC4-CFB6AC76BC30}" destId="{B321DAD9-B5F3-45E3-96A9-644C3D7D753B}" srcOrd="0" destOrd="0" parTransId="{CDB90AC1-6971-4565-BDD9-3E6236FE992C}" sibTransId="{A6226FCF-2BDB-4F7F-B34B-D99C245A2BF8}"/>
    <dgm:cxn modelId="{7268F7B6-D4F4-4ADE-942A-C2463D17EF4A}" srcId="{F791A6A3-369B-4902-ACBC-7488CAFB55FE}" destId="{F08D74A9-C2D2-4037-8891-AE9BB7E318A7}" srcOrd="2" destOrd="0" parTransId="{086C628F-AC8F-47D4-9629-7D2C2A799C04}" sibTransId="{6F6B98EA-BDC1-44A8-8B11-867641A54D68}"/>
    <dgm:cxn modelId="{FB062737-7BDC-4405-AFF0-BC3A9B847C6E}" srcId="{3A1CA3DA-9D70-4425-9AC4-CFB6AC76BC30}" destId="{93C5FD84-2357-46FF-9EE0-4E44C12FC0D5}" srcOrd="3" destOrd="0" parTransId="{446AF066-289E-49DB-9571-C5EF2B77D186}" sibTransId="{4A5BEC1A-786A-4C82-BACA-EBECE9CD8C39}"/>
    <dgm:cxn modelId="{C57FFBA9-807E-4248-AF82-327ACB73E147}" type="presOf" srcId="{E9126F91-1287-4D5F-9FD8-53F6CB7AAB17}" destId="{E5B35242-19E7-4947-8709-CF71A1B6AB2A}" srcOrd="0" destOrd="2" presId="urn:microsoft.com/office/officeart/2005/8/layout/process3"/>
    <dgm:cxn modelId="{63128FB0-D36B-4F03-BAA1-507328BD8161}" type="presOf" srcId="{8D9BB841-618F-4B75-B98E-FE9440F17E66}" destId="{DBAD1EB9-47C1-4A41-A2EA-E139B372ED66}" srcOrd="0" destOrd="2" presId="urn:microsoft.com/office/officeart/2005/8/layout/process3"/>
    <dgm:cxn modelId="{16F90980-F3F2-481C-9D57-D86F283DB84B}" srcId="{0484ECA7-62CB-4393-9718-B6724AF0CE8A}" destId="{6F5C56DC-1F47-42DE-A5C6-1BAC40448528}" srcOrd="0" destOrd="0" parTransId="{3212C10B-6A90-4E0F-9238-5733B6923FA5}" sibTransId="{23E1BEC1-2927-42D4-BF74-4D0CD7BA4F1B}"/>
    <dgm:cxn modelId="{BD20F649-434B-43C6-8C44-23B4EDF76C7E}" type="presOf" srcId="{F791A6A3-369B-4902-ACBC-7488CAFB55FE}" destId="{D07DDF2A-0E8A-4C0A-9B8A-0AA9055813CF}" srcOrd="0" destOrd="0" presId="urn:microsoft.com/office/officeart/2005/8/layout/process3"/>
    <dgm:cxn modelId="{C11C0586-EF6F-48BD-9DE9-507E9401B65B}" srcId="{F791A6A3-369B-4902-ACBC-7488CAFB55FE}" destId="{9A2E9B38-5AAE-40DE-BBA0-0D5BC18E3035}" srcOrd="3" destOrd="0" parTransId="{42ED426B-0C35-407D-A30E-DCADB95887A5}" sibTransId="{E8958CDB-5DF8-4FFC-A681-05054FBA905C}"/>
    <dgm:cxn modelId="{0584DE2F-9A61-400B-B53C-9BB0214B0BA0}" srcId="{F791A6A3-369B-4902-ACBC-7488CAFB55FE}" destId="{461665E1-17DD-42F5-B3AC-720DE94FA023}" srcOrd="4" destOrd="0" parTransId="{52AD9E1F-B5F5-417F-AA3D-59E6A328DA49}" sibTransId="{28CAD28C-A21A-45D4-A4B5-B204F342B008}"/>
    <dgm:cxn modelId="{EAD1E978-7924-4024-BB56-63588D76D94D}" type="presOf" srcId="{6F5C56DC-1F47-42DE-A5C6-1BAC40448528}" destId="{A3724B7B-D832-4192-A4C1-763B3D39338F}" srcOrd="1" destOrd="0" presId="urn:microsoft.com/office/officeart/2005/8/layout/process3"/>
    <dgm:cxn modelId="{FCB417AD-F354-4E9D-90DF-BF9C2E8233AB}" type="presOf" srcId="{133A90EB-4425-4440-8FE9-9FBBF36039B5}" destId="{B44E785B-9DB5-4613-A084-B3D4C7202E28}" srcOrd="0" destOrd="0" presId="urn:microsoft.com/office/officeart/2005/8/layout/process3"/>
    <dgm:cxn modelId="{4B309796-35C4-4719-AD99-7C8E859D77D3}" srcId="{3A1CA3DA-9D70-4425-9AC4-CFB6AC76BC30}" destId="{1F4A7617-B27E-41C8-826C-23305A851F59}" srcOrd="1" destOrd="0" parTransId="{0FE5D85B-938E-4050-A0FF-7DE4916F4234}" sibTransId="{6B6B8237-C81E-4ACB-A055-25B9CCFEDEBB}"/>
    <dgm:cxn modelId="{A6957F04-E229-48C2-88A4-B8700A784E12}" type="presOf" srcId="{3F3C3BCD-DCA1-4F0B-933E-62223B6CEE4A}" destId="{E5B35242-19E7-4947-8709-CF71A1B6AB2A}" srcOrd="0" destOrd="0" presId="urn:microsoft.com/office/officeart/2005/8/layout/process3"/>
    <dgm:cxn modelId="{A7C4B9E2-6F09-41AC-B863-0AAB7639DACF}" srcId="{6F5C56DC-1F47-42DE-A5C6-1BAC40448528}" destId="{0C13520A-6521-4083-AA3E-3A5B4DF98075}" srcOrd="4" destOrd="0" parTransId="{8638216F-FF69-4976-B79D-A5A868BBE8DB}" sibTransId="{7A073807-5067-4FEE-B954-CAB73594331C}"/>
    <dgm:cxn modelId="{04D113A7-7336-46D6-B402-A132D70FF427}" type="presOf" srcId="{3A1CA3DA-9D70-4425-9AC4-CFB6AC76BC30}" destId="{D68A6D54-96E2-4C15-9973-47F025A4816D}" srcOrd="1" destOrd="0" presId="urn:microsoft.com/office/officeart/2005/8/layout/process3"/>
    <dgm:cxn modelId="{F25BC318-B28C-4E72-B5AE-B48780F5D101}" type="presParOf" srcId="{ABD98FB8-1430-4732-A0E7-42E3A5B2BD1E}" destId="{352B62D3-B5DA-4733-90D1-74734B2F096D}" srcOrd="0" destOrd="0" presId="urn:microsoft.com/office/officeart/2005/8/layout/process3"/>
    <dgm:cxn modelId="{4AF975D2-CF03-43FC-A70C-00C9D823A987}" type="presParOf" srcId="{352B62D3-B5DA-4733-90D1-74734B2F096D}" destId="{8DF52033-015D-45D1-ADE3-8CC6977E6864}" srcOrd="0" destOrd="0" presId="urn:microsoft.com/office/officeart/2005/8/layout/process3"/>
    <dgm:cxn modelId="{3A0EC544-2ABB-440B-9DB3-BB65FC97729F}" type="presParOf" srcId="{352B62D3-B5DA-4733-90D1-74734B2F096D}" destId="{A3724B7B-D832-4192-A4C1-763B3D39338F}" srcOrd="1" destOrd="0" presId="urn:microsoft.com/office/officeart/2005/8/layout/process3"/>
    <dgm:cxn modelId="{10A83799-CBF6-4A53-B4D8-FDDCD6AB0B34}" type="presParOf" srcId="{352B62D3-B5DA-4733-90D1-74734B2F096D}" destId="{E5B35242-19E7-4947-8709-CF71A1B6AB2A}" srcOrd="2" destOrd="0" presId="urn:microsoft.com/office/officeart/2005/8/layout/process3"/>
    <dgm:cxn modelId="{B4B35D7A-B27F-4EB5-BD68-F7FB904765A7}" type="presParOf" srcId="{ABD98FB8-1430-4732-A0E7-42E3A5B2BD1E}" destId="{F90D71BB-2B45-49FD-8752-451FB0A279ED}" srcOrd="1" destOrd="0" presId="urn:microsoft.com/office/officeart/2005/8/layout/process3"/>
    <dgm:cxn modelId="{C66DC7D8-3869-4F8E-B583-878F723CA07A}" type="presParOf" srcId="{F90D71BB-2B45-49FD-8752-451FB0A279ED}" destId="{CEC80E86-AFA4-4933-ACC4-53930C5D077B}" srcOrd="0" destOrd="0" presId="urn:microsoft.com/office/officeart/2005/8/layout/process3"/>
    <dgm:cxn modelId="{71712604-CEE0-4D8A-82A6-33843196FB5E}" type="presParOf" srcId="{ABD98FB8-1430-4732-A0E7-42E3A5B2BD1E}" destId="{B697CB91-2983-4144-B124-F9A1867537AF}" srcOrd="2" destOrd="0" presId="urn:microsoft.com/office/officeart/2005/8/layout/process3"/>
    <dgm:cxn modelId="{46498C4C-C21C-4E38-AA7F-586B725E73CA}" type="presParOf" srcId="{B697CB91-2983-4144-B124-F9A1867537AF}" destId="{D07DDF2A-0E8A-4C0A-9B8A-0AA9055813CF}" srcOrd="0" destOrd="0" presId="urn:microsoft.com/office/officeart/2005/8/layout/process3"/>
    <dgm:cxn modelId="{8C5CB239-D5C7-41BB-84F6-D7F42274AFA3}" type="presParOf" srcId="{B697CB91-2983-4144-B124-F9A1867537AF}" destId="{5115D58C-1FD4-47EC-8D6E-19A8596CBE9A}" srcOrd="1" destOrd="0" presId="urn:microsoft.com/office/officeart/2005/8/layout/process3"/>
    <dgm:cxn modelId="{47D897B0-16AC-46DB-ACC8-F8859DDBE856}" type="presParOf" srcId="{B697CB91-2983-4144-B124-F9A1867537AF}" destId="{B44E785B-9DB5-4613-A084-B3D4C7202E28}" srcOrd="2" destOrd="0" presId="urn:microsoft.com/office/officeart/2005/8/layout/process3"/>
    <dgm:cxn modelId="{F935BE59-B560-4700-BA7E-8FD30F00F873}" type="presParOf" srcId="{ABD98FB8-1430-4732-A0E7-42E3A5B2BD1E}" destId="{7275136F-7E1F-4339-B92A-0B379700820B}" srcOrd="3" destOrd="0" presId="urn:microsoft.com/office/officeart/2005/8/layout/process3"/>
    <dgm:cxn modelId="{7D77CFEB-B063-4091-8411-49C09CFD6DD2}" type="presParOf" srcId="{7275136F-7E1F-4339-B92A-0B379700820B}" destId="{07CEADE5-7912-458C-BCA6-8CE7700DF9A5}" srcOrd="0" destOrd="0" presId="urn:microsoft.com/office/officeart/2005/8/layout/process3"/>
    <dgm:cxn modelId="{34196663-A989-4923-9AF8-5DC876111F00}" type="presParOf" srcId="{ABD98FB8-1430-4732-A0E7-42E3A5B2BD1E}" destId="{FE263A86-AEA0-48C4-BE07-18D0C2B7534B}" srcOrd="4" destOrd="0" presId="urn:microsoft.com/office/officeart/2005/8/layout/process3"/>
    <dgm:cxn modelId="{4B1037B5-732F-4E70-AA6D-A757373FAA58}" type="presParOf" srcId="{FE263A86-AEA0-48C4-BE07-18D0C2B7534B}" destId="{14875E80-F3B5-41D3-8120-8CF40B8E0EF2}" srcOrd="0" destOrd="0" presId="urn:microsoft.com/office/officeart/2005/8/layout/process3"/>
    <dgm:cxn modelId="{AD0FD971-A449-4756-A2B1-EC08A8A09551}" type="presParOf" srcId="{FE263A86-AEA0-48C4-BE07-18D0C2B7534B}" destId="{D68A6D54-96E2-4C15-9973-47F025A4816D}" srcOrd="1" destOrd="0" presId="urn:microsoft.com/office/officeart/2005/8/layout/process3"/>
    <dgm:cxn modelId="{897EFC8A-97AD-4A8E-AE2E-A2CD3E6AA52C}" type="presParOf" srcId="{FE263A86-AEA0-48C4-BE07-18D0C2B7534B}" destId="{DBAD1EB9-47C1-4A41-A2EA-E139B372ED6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16499-ADBC-4AD6-B0DA-12A2DB68FFD9}">
      <dsp:nvSpPr>
        <dsp:cNvPr id="0" name=""/>
        <dsp:cNvSpPr/>
      </dsp:nvSpPr>
      <dsp:spPr>
        <a:xfrm>
          <a:off x="0" y="0"/>
          <a:ext cx="8229600" cy="13513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smtClean="0">
              <a:effectLst/>
              <a:latin typeface="Times New Roman"/>
              <a:ea typeface="SimSun"/>
              <a:cs typeface="Times New Roman"/>
            </a:rPr>
            <a:t>There is no common FM definition that is established for Malaysian FM market.</a:t>
          </a:r>
          <a:endParaRPr lang="en-GB" sz="2500" kern="1200" dirty="0"/>
        </a:p>
      </dsp:txBody>
      <dsp:txXfrm>
        <a:off x="1781055" y="0"/>
        <a:ext cx="6448544" cy="1351359"/>
      </dsp:txXfrm>
    </dsp:sp>
    <dsp:sp modelId="{E67B9A5E-D499-46A7-ACC1-C16DB3492A80}">
      <dsp:nvSpPr>
        <dsp:cNvPr id="0" name=""/>
        <dsp:cNvSpPr/>
      </dsp:nvSpPr>
      <dsp:spPr>
        <a:xfrm>
          <a:off x="135135" y="135135"/>
          <a:ext cx="1645920" cy="1081087"/>
        </a:xfrm>
        <a:prstGeom prst="roundRect">
          <a:avLst>
            <a:gd name="adj" fmla="val 10000"/>
          </a:avLst>
        </a:prstGeom>
        <a:blipFill>
          <a:blip xmlns:r="http://schemas.openxmlformats.org/officeDocument/2006/relationships" r:embed="rId1"/>
          <a:srcRect/>
          <a:stretch>
            <a:fillRect t="-1000" b="-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C77A7-F761-4AFC-92E0-FF6A4C6A5795}">
      <dsp:nvSpPr>
        <dsp:cNvPr id="0" name=""/>
        <dsp:cNvSpPr/>
      </dsp:nvSpPr>
      <dsp:spPr>
        <a:xfrm>
          <a:off x="0" y="1486495"/>
          <a:ext cx="8229600" cy="13513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smtClean="0">
              <a:effectLst/>
              <a:latin typeface="Times New Roman"/>
              <a:ea typeface="SimSun"/>
              <a:cs typeface="Times New Roman"/>
            </a:rPr>
            <a:t>The importance and application of innovation management in the delivery of FM services by the FM providers in Malaysia is yet to be gauged</a:t>
          </a:r>
          <a:endParaRPr lang="en-GB" sz="2500" kern="1200" dirty="0"/>
        </a:p>
      </dsp:txBody>
      <dsp:txXfrm>
        <a:off x="1781055" y="1486495"/>
        <a:ext cx="6448544" cy="1351359"/>
      </dsp:txXfrm>
    </dsp:sp>
    <dsp:sp modelId="{043DC6A5-BC43-4847-97B6-0607D9C78DB7}">
      <dsp:nvSpPr>
        <dsp:cNvPr id="0" name=""/>
        <dsp:cNvSpPr/>
      </dsp:nvSpPr>
      <dsp:spPr>
        <a:xfrm>
          <a:off x="135135" y="1621631"/>
          <a:ext cx="1645920" cy="1081087"/>
        </a:xfrm>
        <a:prstGeom prst="roundRect">
          <a:avLst>
            <a:gd name="adj" fmla="val 10000"/>
          </a:avLst>
        </a:prstGeom>
        <a:blipFill>
          <a:blip xmlns:r="http://schemas.openxmlformats.org/officeDocument/2006/relationships" r:embed="rId2"/>
          <a:srcRect/>
          <a:stretch>
            <a:fillRect t="-26000" b="-2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C34F9B-7058-4769-9ADC-F734709A2B4D}">
      <dsp:nvSpPr>
        <dsp:cNvPr id="0" name=""/>
        <dsp:cNvSpPr/>
      </dsp:nvSpPr>
      <dsp:spPr>
        <a:xfrm>
          <a:off x="0" y="2972990"/>
          <a:ext cx="8229600" cy="13513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smtClean="0">
              <a:effectLst/>
              <a:latin typeface="Times New Roman"/>
              <a:ea typeface="SimSun"/>
              <a:cs typeface="Times New Roman"/>
            </a:rPr>
            <a:t>Collaborative innovation throughout the entire FM supply chain is a new concept in Malaysia</a:t>
          </a:r>
          <a:endParaRPr lang="en-GB" sz="2500" kern="1200" dirty="0"/>
        </a:p>
      </dsp:txBody>
      <dsp:txXfrm>
        <a:off x="1781055" y="2972990"/>
        <a:ext cx="6448544" cy="1351359"/>
      </dsp:txXfrm>
    </dsp:sp>
    <dsp:sp modelId="{2ED1DD16-B443-46FC-8320-43A57BB0D5C1}">
      <dsp:nvSpPr>
        <dsp:cNvPr id="0" name=""/>
        <dsp:cNvSpPr/>
      </dsp:nvSpPr>
      <dsp:spPr>
        <a:xfrm>
          <a:off x="135135" y="3108126"/>
          <a:ext cx="1645920" cy="1081087"/>
        </a:xfrm>
        <a:prstGeom prst="roundRect">
          <a:avLst>
            <a:gd name="adj" fmla="val 10000"/>
          </a:avLst>
        </a:prstGeom>
        <a:blipFill>
          <a:blip xmlns:r="http://schemas.openxmlformats.org/officeDocument/2006/relationships" r:embed="rId3"/>
          <a:srcRect/>
          <a:stretch>
            <a:fillRect t="-1000" b="-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08C3E-BAD7-4E24-805D-0BB265DCD2D3}">
      <dsp:nvSpPr>
        <dsp:cNvPr id="0" name=""/>
        <dsp:cNvSpPr/>
      </dsp:nvSpPr>
      <dsp:spPr>
        <a:xfrm>
          <a:off x="0" y="0"/>
          <a:ext cx="6995160" cy="12973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What is the most suitable FM definition for the Malaysian FM market?</a:t>
          </a:r>
          <a:endParaRPr lang="en-GB" sz="2000" kern="1200" dirty="0"/>
        </a:p>
      </dsp:txBody>
      <dsp:txXfrm>
        <a:off x="37997" y="37997"/>
        <a:ext cx="5595266" cy="1221311"/>
      </dsp:txXfrm>
    </dsp:sp>
    <dsp:sp modelId="{ADBCCBBD-7757-4AD7-8188-502EDB334CA3}">
      <dsp:nvSpPr>
        <dsp:cNvPr id="0" name=""/>
        <dsp:cNvSpPr/>
      </dsp:nvSpPr>
      <dsp:spPr>
        <a:xfrm>
          <a:off x="617219" y="1513522"/>
          <a:ext cx="6995160" cy="12973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What is the perception of the Malaysian FM stakeholders about innovation in FM practices?</a:t>
          </a:r>
          <a:endParaRPr lang="en-GB" sz="2000" kern="1200" dirty="0"/>
        </a:p>
      </dsp:txBody>
      <dsp:txXfrm>
        <a:off x="655216" y="1551519"/>
        <a:ext cx="5458697" cy="1221311"/>
      </dsp:txXfrm>
    </dsp:sp>
    <dsp:sp modelId="{CF81CEA6-32F3-475B-8CFB-5B059FD7DD49}">
      <dsp:nvSpPr>
        <dsp:cNvPr id="0" name=""/>
        <dsp:cNvSpPr/>
      </dsp:nvSpPr>
      <dsp:spPr>
        <a:xfrm>
          <a:off x="1234439" y="3027044"/>
          <a:ext cx="6995160" cy="12973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Is ‘integrate to innovate’ (i2i) supply chain model applicable to deliver effective FM services for public office buildings in Malaysia?</a:t>
          </a:r>
          <a:endParaRPr lang="en-GB" sz="2000" kern="1200" dirty="0"/>
        </a:p>
      </dsp:txBody>
      <dsp:txXfrm>
        <a:off x="1272436" y="3065041"/>
        <a:ext cx="5458697" cy="1221311"/>
      </dsp:txXfrm>
    </dsp:sp>
    <dsp:sp modelId="{B6552C33-6B9D-42F6-B870-F6BFE174361D}">
      <dsp:nvSpPr>
        <dsp:cNvPr id="0" name=""/>
        <dsp:cNvSpPr/>
      </dsp:nvSpPr>
      <dsp:spPr>
        <a:xfrm>
          <a:off x="6151911" y="983789"/>
          <a:ext cx="843248" cy="843248"/>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6341642" y="983789"/>
        <a:ext cx="463786" cy="634544"/>
      </dsp:txXfrm>
    </dsp:sp>
    <dsp:sp modelId="{EE71C55D-C25F-4CEE-901E-D438AED1A8CB}">
      <dsp:nvSpPr>
        <dsp:cNvPr id="0" name=""/>
        <dsp:cNvSpPr/>
      </dsp:nvSpPr>
      <dsp:spPr>
        <a:xfrm>
          <a:off x="6769131" y="2488663"/>
          <a:ext cx="843248" cy="843248"/>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6958862" y="2488663"/>
        <a:ext cx="463786" cy="634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E58E8-FA1C-4223-830F-55784BFB981A}">
      <dsp:nvSpPr>
        <dsp:cNvPr id="0" name=""/>
        <dsp:cNvSpPr/>
      </dsp:nvSpPr>
      <dsp:spPr>
        <a:xfrm>
          <a:off x="404738" y="1933"/>
          <a:ext cx="7648723" cy="116245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GB" sz="2400" b="1" kern="1200" dirty="0" smtClean="0">
              <a:effectLst/>
              <a:latin typeface="Times New Roman"/>
              <a:ea typeface="SimSun"/>
              <a:cs typeface="Times New Roman"/>
            </a:rPr>
            <a:t>The development of collaborative innovation framework with focus on i2i supply chain management model in FM service delivery for public office buildings in Malaysia </a:t>
          </a:r>
          <a:endParaRPr lang="en-GB" sz="2400" kern="1200" dirty="0"/>
        </a:p>
      </dsp:txBody>
      <dsp:txXfrm>
        <a:off x="438785" y="35980"/>
        <a:ext cx="7580629" cy="1094359"/>
      </dsp:txXfrm>
    </dsp:sp>
    <dsp:sp modelId="{40DD4FB0-2317-4C93-B0B1-3D9FD9AA9D6D}">
      <dsp:nvSpPr>
        <dsp:cNvPr id="0" name=""/>
        <dsp:cNvSpPr/>
      </dsp:nvSpPr>
      <dsp:spPr>
        <a:xfrm>
          <a:off x="404738" y="1373628"/>
          <a:ext cx="1162453" cy="1162453"/>
        </a:xfrm>
        <a:prstGeom prst="roundRect">
          <a:avLst>
            <a:gd name="adj" fmla="val 16670"/>
          </a:avLst>
        </a:prstGeom>
        <a:blipFill>
          <a:blip xmlns:r="http://schemas.openxmlformats.org/officeDocument/2006/relationships" r:embed="rId1"/>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2C2FE9-0C50-428A-B1A6-77F9C87BCAD1}">
      <dsp:nvSpPr>
        <dsp:cNvPr id="0" name=""/>
        <dsp:cNvSpPr/>
      </dsp:nvSpPr>
      <dsp:spPr>
        <a:xfrm>
          <a:off x="1636939" y="1373628"/>
          <a:ext cx="6416522" cy="116245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effectLst/>
              <a:latin typeface="Times New Roman"/>
              <a:ea typeface="SimSun"/>
              <a:cs typeface="Times New Roman"/>
            </a:rPr>
            <a:t>To identify FM definition that suits the Malaysian FM market.</a:t>
          </a:r>
          <a:endParaRPr lang="en-GB" sz="2000" kern="1200" dirty="0"/>
        </a:p>
      </dsp:txBody>
      <dsp:txXfrm>
        <a:off x="1693695" y="1430384"/>
        <a:ext cx="6303010" cy="1048941"/>
      </dsp:txXfrm>
    </dsp:sp>
    <dsp:sp modelId="{643DDE74-0605-4B85-90A3-99AEB9798446}">
      <dsp:nvSpPr>
        <dsp:cNvPr id="0" name=""/>
        <dsp:cNvSpPr/>
      </dsp:nvSpPr>
      <dsp:spPr>
        <a:xfrm>
          <a:off x="404738" y="2675576"/>
          <a:ext cx="1162453" cy="1162453"/>
        </a:xfrm>
        <a:prstGeom prst="roundRect">
          <a:avLst>
            <a:gd name="adj" fmla="val 16670"/>
          </a:avLst>
        </a:prstGeom>
        <a:blipFill>
          <a:blip xmlns:r="http://schemas.openxmlformats.org/officeDocument/2006/relationships" r:embed="rId2"/>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8A65F3-F675-4787-A6F4-FD7915749AD7}">
      <dsp:nvSpPr>
        <dsp:cNvPr id="0" name=""/>
        <dsp:cNvSpPr/>
      </dsp:nvSpPr>
      <dsp:spPr>
        <a:xfrm>
          <a:off x="1636939" y="2675576"/>
          <a:ext cx="6416522" cy="116245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effectLst/>
              <a:latin typeface="Times New Roman"/>
              <a:ea typeface="SimSun"/>
              <a:cs typeface="Times New Roman"/>
            </a:rPr>
            <a:t>To explore the context of generic innovation management in the Malaysian FM market.</a:t>
          </a:r>
          <a:endParaRPr lang="en-GB" sz="2000" kern="1200" dirty="0"/>
        </a:p>
      </dsp:txBody>
      <dsp:txXfrm>
        <a:off x="1693695" y="2732332"/>
        <a:ext cx="6303010" cy="1048941"/>
      </dsp:txXfrm>
    </dsp:sp>
    <dsp:sp modelId="{0F05158C-A510-4EA7-80E6-5740432D91B4}">
      <dsp:nvSpPr>
        <dsp:cNvPr id="0" name=""/>
        <dsp:cNvSpPr/>
      </dsp:nvSpPr>
      <dsp:spPr>
        <a:xfrm>
          <a:off x="404738" y="3977525"/>
          <a:ext cx="1162453" cy="1162453"/>
        </a:xfrm>
        <a:prstGeom prst="roundRect">
          <a:avLst>
            <a:gd name="adj" fmla="val 16670"/>
          </a:avLst>
        </a:prstGeom>
        <a:blipFill>
          <a:blip xmlns:r="http://schemas.openxmlformats.org/officeDocument/2006/relationships" r:embed="rId3"/>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9BDFD5-80CA-495B-9E45-00020EC3B39F}">
      <dsp:nvSpPr>
        <dsp:cNvPr id="0" name=""/>
        <dsp:cNvSpPr/>
      </dsp:nvSpPr>
      <dsp:spPr>
        <a:xfrm>
          <a:off x="1636939" y="3977525"/>
          <a:ext cx="6416522" cy="1162453"/>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GB" sz="2000" kern="1200" dirty="0" smtClean="0">
            <a:effectLst/>
            <a:latin typeface="Times New Roman"/>
            <a:ea typeface="SimSun"/>
            <a:cs typeface="Times New Roman"/>
          </a:endParaRPr>
        </a:p>
        <a:p>
          <a:pPr lvl="0" algn="ctr" defTabSz="889000">
            <a:lnSpc>
              <a:spcPct val="90000"/>
            </a:lnSpc>
            <a:spcBef>
              <a:spcPct val="0"/>
            </a:spcBef>
            <a:spcAft>
              <a:spcPct val="35000"/>
            </a:spcAft>
          </a:pPr>
          <a:r>
            <a:rPr lang="en-GB" sz="1800" kern="1200" dirty="0" smtClean="0">
              <a:effectLst/>
              <a:latin typeface="Times New Roman"/>
              <a:ea typeface="SimSun"/>
              <a:cs typeface="Times New Roman"/>
            </a:rPr>
            <a:t>To critically review, understand, test and validate the concept of collaborative innovation focussing on the i2i supply chain management and adapting them in the delivery of FM services for public office buildings in Malaysia.</a:t>
          </a:r>
          <a:endParaRPr lang="en-GB" sz="1800" kern="1200" dirty="0" smtClean="0">
            <a:effectLst/>
            <a:latin typeface="Times New Roman"/>
            <a:ea typeface="Calibri"/>
            <a:cs typeface="Times New Roman"/>
          </a:endParaRPr>
        </a:p>
        <a:p>
          <a:pPr lvl="0" algn="ctr" defTabSz="889000">
            <a:lnSpc>
              <a:spcPct val="90000"/>
            </a:lnSpc>
            <a:spcBef>
              <a:spcPct val="0"/>
            </a:spcBef>
            <a:spcAft>
              <a:spcPct val="35000"/>
            </a:spcAft>
          </a:pPr>
          <a:endParaRPr lang="en-GB" sz="1800" kern="1200" dirty="0"/>
        </a:p>
      </dsp:txBody>
      <dsp:txXfrm>
        <a:off x="1693695" y="4034281"/>
        <a:ext cx="6303010" cy="10489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69D91-970C-48ED-B25C-153B7EA98BA8}">
      <dsp:nvSpPr>
        <dsp:cNvPr id="0" name=""/>
        <dsp:cNvSpPr/>
      </dsp:nvSpPr>
      <dsp:spPr>
        <a:xfrm>
          <a:off x="1511568" y="0"/>
          <a:ext cx="2011246" cy="2011451"/>
        </a:xfrm>
        <a:prstGeom prst="circularArrow">
          <a:avLst>
            <a:gd name="adj1" fmla="val 10980"/>
            <a:gd name="adj2" fmla="val 1142322"/>
            <a:gd name="adj3" fmla="val 4500000"/>
            <a:gd name="adj4" fmla="val 10800000"/>
            <a:gd name="adj5" fmla="val 12500"/>
          </a:avLst>
        </a:prstGeom>
        <a:gradFill rotWithShape="0">
          <a:gsLst>
            <a:gs pos="0">
              <a:srgbClr xmlns:mc="http://schemas.openxmlformats.org/markup-compatibility/2006" xmlns:a14="http://schemas.microsoft.com/office/drawing/2010/main" val="4BACC6" mc:Ignorable="">
                <a:hueOff val="0"/>
                <a:satOff val="0"/>
                <a:lumOff val="0"/>
                <a:alphaOff val="0"/>
                <a:shade val="51000"/>
                <a:satMod val="130000"/>
              </a:srgbClr>
            </a:gs>
            <a:gs pos="80000">
              <a:srgbClr xmlns:mc="http://schemas.openxmlformats.org/markup-compatibility/2006" xmlns:a14="http://schemas.microsoft.com/office/drawing/2010/main" val="4BACC6" mc:Ignorable="">
                <a:hueOff val="0"/>
                <a:satOff val="0"/>
                <a:lumOff val="0"/>
                <a:alphaOff val="0"/>
                <a:shade val="93000"/>
                <a:satMod val="130000"/>
              </a:srgbClr>
            </a:gs>
            <a:gs pos="100000">
              <a:srgbClr xmlns:mc="http://schemas.openxmlformats.org/markup-compatibility/2006" xmlns:a14="http://schemas.microsoft.com/office/drawing/2010/main" val="4BACC6" mc:Ignorable="">
                <a:hueOff val="0"/>
                <a:satOff val="0"/>
                <a:lumOff val="0"/>
                <a:alphaOff val="0"/>
                <a:shade val="94000"/>
                <a:satMod val="135000"/>
              </a:srgb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D2B4411-DFD0-47D0-90C2-625E80308FE7}">
      <dsp:nvSpPr>
        <dsp:cNvPr id="0" name=""/>
        <dsp:cNvSpPr/>
      </dsp:nvSpPr>
      <dsp:spPr>
        <a:xfrm>
          <a:off x="3467737" y="533402"/>
          <a:ext cx="3286233"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1" i="1" kern="1200" dirty="0">
              <a:solidFill>
                <a:sysClr val="windowText" lastClr="000000">
                  <a:hueOff val="0"/>
                  <a:satOff val="0"/>
                  <a:lumOff val="0"/>
                  <a:alphaOff val="0"/>
                </a:sysClr>
              </a:solidFill>
              <a:latin typeface="Calibri"/>
              <a:ea typeface="+mn-ea"/>
              <a:cs typeface="+mn-cs"/>
            </a:rPr>
            <a:t>Defining FM in the Malaysian perspective</a:t>
          </a:r>
          <a:endParaRPr lang="en-US" sz="1400" b="1" kern="1200" dirty="0">
            <a:solidFill>
              <a:sysClr val="windowText" lastClr="000000">
                <a:hueOff val="0"/>
                <a:satOff val="0"/>
                <a:lumOff val="0"/>
                <a:alphaOff val="0"/>
              </a:sysClr>
            </a:solidFill>
            <a:latin typeface="Calibri"/>
            <a:ea typeface="+mn-ea"/>
            <a:cs typeface="+mn-cs"/>
          </a:endParaRP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a:ea typeface="+mn-ea"/>
              <a:cs typeface="+mn-cs"/>
            </a:rPr>
            <a:t>Methodology - Qualitative/Quantitative</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a:ea typeface="+mn-ea"/>
              <a:cs typeface="+mn-cs"/>
            </a:rPr>
            <a:t>Instrument -Workshop/Seminar/Survey</a:t>
          </a:r>
        </a:p>
      </dsp:txBody>
      <dsp:txXfrm>
        <a:off x="3467737" y="533402"/>
        <a:ext cx="3286233" cy="800100"/>
      </dsp:txXfrm>
    </dsp:sp>
    <dsp:sp modelId="{52117A40-E7F0-4791-8899-3FB899521784}">
      <dsp:nvSpPr>
        <dsp:cNvPr id="0" name=""/>
        <dsp:cNvSpPr/>
      </dsp:nvSpPr>
      <dsp:spPr>
        <a:xfrm>
          <a:off x="1955619" y="728090"/>
          <a:ext cx="1122389" cy="561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solidFill>
                <a:sysClr val="windowText" lastClr="000000">
                  <a:hueOff val="0"/>
                  <a:satOff val="0"/>
                  <a:lumOff val="0"/>
                  <a:alphaOff val="0"/>
                </a:sysClr>
              </a:solidFill>
              <a:latin typeface="Calibri"/>
              <a:ea typeface="+mn-ea"/>
              <a:cs typeface="+mn-cs"/>
            </a:rPr>
            <a:t>Stage 1</a:t>
          </a:r>
        </a:p>
      </dsp:txBody>
      <dsp:txXfrm>
        <a:off x="1955619" y="728090"/>
        <a:ext cx="1122389" cy="561136"/>
      </dsp:txXfrm>
    </dsp:sp>
    <dsp:sp modelId="{B5A85266-96BC-453F-9FDA-E85C07D3D884}">
      <dsp:nvSpPr>
        <dsp:cNvPr id="0" name=""/>
        <dsp:cNvSpPr/>
      </dsp:nvSpPr>
      <dsp:spPr>
        <a:xfrm>
          <a:off x="952826" y="1155877"/>
          <a:ext cx="2011246" cy="2011451"/>
        </a:xfrm>
        <a:prstGeom prst="leftCircularArrow">
          <a:avLst>
            <a:gd name="adj1" fmla="val 10980"/>
            <a:gd name="adj2" fmla="val 1142322"/>
            <a:gd name="adj3" fmla="val 6300000"/>
            <a:gd name="adj4" fmla="val 18900000"/>
            <a:gd name="adj5" fmla="val 12500"/>
          </a:avLst>
        </a:prstGeom>
        <a:gradFill rotWithShape="0">
          <a:gsLst>
            <a:gs pos="0">
              <a:srgbClr xmlns:mc="http://schemas.openxmlformats.org/markup-compatibility/2006" xmlns:a14="http://schemas.microsoft.com/office/drawing/2010/main" val="4BACC6" mc:Ignorable="">
                <a:hueOff val="-3311292"/>
                <a:satOff val="13270"/>
                <a:lumOff val="2876"/>
                <a:alphaOff val="0"/>
                <a:shade val="51000"/>
                <a:satMod val="130000"/>
              </a:srgbClr>
            </a:gs>
            <a:gs pos="80000">
              <a:srgbClr xmlns:mc="http://schemas.openxmlformats.org/markup-compatibility/2006" xmlns:a14="http://schemas.microsoft.com/office/drawing/2010/main" val="4BACC6" mc:Ignorable="">
                <a:hueOff val="-3311292"/>
                <a:satOff val="13270"/>
                <a:lumOff val="2876"/>
                <a:alphaOff val="0"/>
                <a:shade val="93000"/>
                <a:satMod val="130000"/>
              </a:srgbClr>
            </a:gs>
            <a:gs pos="100000">
              <a:srgbClr xmlns:mc="http://schemas.openxmlformats.org/markup-compatibility/2006" xmlns:a14="http://schemas.microsoft.com/office/drawing/2010/main" val="4BACC6" mc:Ignorable="">
                <a:hueOff val="-3311292"/>
                <a:satOff val="13270"/>
                <a:lumOff val="2876"/>
                <a:alphaOff val="0"/>
                <a:shade val="94000"/>
                <a:satMod val="135000"/>
              </a:srgb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BC03D4-96BC-44BA-B9D5-17BE291E6BCA}">
      <dsp:nvSpPr>
        <dsp:cNvPr id="0" name=""/>
        <dsp:cNvSpPr/>
      </dsp:nvSpPr>
      <dsp:spPr>
        <a:xfrm>
          <a:off x="2711841" y="1828796"/>
          <a:ext cx="4042129"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1" i="1" kern="1200" dirty="0">
              <a:solidFill>
                <a:sysClr val="windowText" lastClr="000000">
                  <a:hueOff val="0"/>
                  <a:satOff val="0"/>
                  <a:lumOff val="0"/>
                  <a:alphaOff val="0"/>
                </a:sysClr>
              </a:solidFill>
              <a:latin typeface="Calibri"/>
              <a:ea typeface="+mn-ea"/>
              <a:cs typeface="+mn-cs"/>
            </a:rPr>
            <a:t>Innovation Management in FM service delivery</a:t>
          </a:r>
          <a:endParaRPr lang="en-US" sz="1400" b="1" kern="1200" dirty="0">
            <a:solidFill>
              <a:sysClr val="windowText" lastClr="000000">
                <a:hueOff val="0"/>
                <a:satOff val="0"/>
                <a:lumOff val="0"/>
                <a:alphaOff val="0"/>
              </a:sysClr>
            </a:solidFill>
            <a:latin typeface="Calibri"/>
            <a:ea typeface="+mn-ea"/>
            <a:cs typeface="+mn-cs"/>
          </a:endParaRP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a:ea typeface="+mn-ea"/>
              <a:cs typeface="+mn-cs"/>
            </a:rPr>
            <a:t>Methodology - Quantitative</a:t>
          </a:r>
        </a:p>
        <a:p>
          <a:pPr marL="114300" lvl="1" indent="-114300" algn="l" defTabSz="622300">
            <a:lnSpc>
              <a:spcPct val="90000"/>
            </a:lnSpc>
            <a:spcBef>
              <a:spcPct val="0"/>
            </a:spcBef>
            <a:spcAft>
              <a:spcPct val="15000"/>
            </a:spcAft>
            <a:buChar char="••"/>
          </a:pPr>
          <a:r>
            <a:rPr lang="en-US" sz="1400" kern="1200">
              <a:solidFill>
                <a:sysClr val="windowText" lastClr="000000">
                  <a:hueOff val="0"/>
                  <a:satOff val="0"/>
                  <a:lumOff val="0"/>
                  <a:alphaOff val="0"/>
                </a:sysClr>
              </a:solidFill>
              <a:latin typeface="Calibri"/>
              <a:ea typeface="+mn-ea"/>
              <a:cs typeface="+mn-cs"/>
            </a:rPr>
            <a:t>Instrument - Online survey</a:t>
          </a:r>
        </a:p>
      </dsp:txBody>
      <dsp:txXfrm>
        <a:off x="2711841" y="1828796"/>
        <a:ext cx="4042129" cy="800100"/>
      </dsp:txXfrm>
    </dsp:sp>
    <dsp:sp modelId="{48FC6D59-6B1F-433B-BD93-75382C840330}">
      <dsp:nvSpPr>
        <dsp:cNvPr id="0" name=""/>
        <dsp:cNvSpPr/>
      </dsp:nvSpPr>
      <dsp:spPr>
        <a:xfrm>
          <a:off x="1394613" y="1886102"/>
          <a:ext cx="1122389" cy="561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ysClr val="windowText" lastClr="000000">
                  <a:hueOff val="0"/>
                  <a:satOff val="0"/>
                  <a:lumOff val="0"/>
                  <a:alphaOff val="0"/>
                </a:sysClr>
              </a:solidFill>
              <a:latin typeface="Calibri"/>
              <a:ea typeface="+mn-ea"/>
              <a:cs typeface="+mn-cs"/>
            </a:rPr>
            <a:t>Stage 2</a:t>
          </a:r>
        </a:p>
      </dsp:txBody>
      <dsp:txXfrm>
        <a:off x="1394613" y="1886102"/>
        <a:ext cx="1122389" cy="561136"/>
      </dsp:txXfrm>
    </dsp:sp>
    <dsp:sp modelId="{2C84080C-C398-4B55-A1A3-8482F6E813BD}">
      <dsp:nvSpPr>
        <dsp:cNvPr id="0" name=""/>
        <dsp:cNvSpPr/>
      </dsp:nvSpPr>
      <dsp:spPr>
        <a:xfrm>
          <a:off x="1511568" y="2316022"/>
          <a:ext cx="2011246" cy="2011451"/>
        </a:xfrm>
        <a:prstGeom prst="circularArrow">
          <a:avLst>
            <a:gd name="adj1" fmla="val 10980"/>
            <a:gd name="adj2" fmla="val 1142322"/>
            <a:gd name="adj3" fmla="val 4500000"/>
            <a:gd name="adj4" fmla="val 13500000"/>
            <a:gd name="adj5" fmla="val 12500"/>
          </a:avLst>
        </a:prstGeom>
        <a:gradFill rotWithShape="0">
          <a:gsLst>
            <a:gs pos="0">
              <a:srgbClr xmlns:mc="http://schemas.openxmlformats.org/markup-compatibility/2006" xmlns:a14="http://schemas.microsoft.com/office/drawing/2010/main" val="4BACC6" mc:Ignorable="">
                <a:hueOff val="-6622584"/>
                <a:satOff val="26541"/>
                <a:lumOff val="5752"/>
                <a:alphaOff val="0"/>
                <a:shade val="51000"/>
                <a:satMod val="130000"/>
              </a:srgbClr>
            </a:gs>
            <a:gs pos="80000">
              <a:srgbClr xmlns:mc="http://schemas.openxmlformats.org/markup-compatibility/2006" xmlns:a14="http://schemas.microsoft.com/office/drawing/2010/main" val="4BACC6" mc:Ignorable="">
                <a:hueOff val="-6622584"/>
                <a:satOff val="26541"/>
                <a:lumOff val="5752"/>
                <a:alphaOff val="0"/>
                <a:shade val="93000"/>
                <a:satMod val="130000"/>
              </a:srgbClr>
            </a:gs>
            <a:gs pos="100000">
              <a:srgbClr xmlns:mc="http://schemas.openxmlformats.org/markup-compatibility/2006" xmlns:a14="http://schemas.microsoft.com/office/drawing/2010/main" val="4BACC6" mc:Ignorable="">
                <a:hueOff val="-6622584"/>
                <a:satOff val="26541"/>
                <a:lumOff val="5752"/>
                <a:alphaOff val="0"/>
                <a:shade val="94000"/>
                <a:satMod val="135000"/>
              </a:srgb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1EA147-79B7-4AED-B9D3-66C3713A66AD}">
      <dsp:nvSpPr>
        <dsp:cNvPr id="0" name=""/>
        <dsp:cNvSpPr/>
      </dsp:nvSpPr>
      <dsp:spPr>
        <a:xfrm>
          <a:off x="3397042" y="3085342"/>
          <a:ext cx="3356928"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1" i="1" kern="1200">
              <a:solidFill>
                <a:sysClr val="windowText" lastClr="000000">
                  <a:hueOff val="0"/>
                  <a:satOff val="0"/>
                  <a:lumOff val="0"/>
                  <a:alphaOff val="0"/>
                </a:sysClr>
              </a:solidFill>
              <a:latin typeface="Calibri"/>
              <a:ea typeface="+mn-ea"/>
              <a:cs typeface="+mn-cs"/>
            </a:rPr>
            <a:t>Collaborative Innovation in the FM SCM</a:t>
          </a:r>
          <a:endParaRPr lang="en-US" sz="1400" b="1" kern="1200">
            <a:solidFill>
              <a:sysClr val="windowText" lastClr="000000">
                <a:hueOff val="0"/>
                <a:satOff val="0"/>
                <a:lumOff val="0"/>
                <a:alphaOff val="0"/>
              </a:sysClr>
            </a:solidFill>
            <a:latin typeface="Calibri"/>
            <a:ea typeface="+mn-ea"/>
            <a:cs typeface="+mn-cs"/>
          </a:endParaRP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a:ea typeface="+mn-ea"/>
              <a:cs typeface="+mn-cs"/>
            </a:rPr>
            <a:t>Methodology - Qualitative/Quantitative</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Calibri"/>
              <a:ea typeface="+mn-ea"/>
              <a:cs typeface="+mn-cs"/>
            </a:rPr>
            <a:t>Instrument- Interviews/Survey/Workshop</a:t>
          </a:r>
        </a:p>
      </dsp:txBody>
      <dsp:txXfrm>
        <a:off x="3397042" y="3085342"/>
        <a:ext cx="3356928" cy="800100"/>
      </dsp:txXfrm>
    </dsp:sp>
    <dsp:sp modelId="{0EADCADC-A476-4BFD-ADB0-AB7026D413D8}">
      <dsp:nvSpPr>
        <dsp:cNvPr id="0" name=""/>
        <dsp:cNvSpPr/>
      </dsp:nvSpPr>
      <dsp:spPr>
        <a:xfrm>
          <a:off x="1955619" y="3044113"/>
          <a:ext cx="1122389" cy="561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ysClr val="windowText" lastClr="000000">
                  <a:hueOff val="0"/>
                  <a:satOff val="0"/>
                  <a:lumOff val="0"/>
                  <a:alphaOff val="0"/>
                </a:sysClr>
              </a:solidFill>
              <a:latin typeface="Calibri"/>
              <a:ea typeface="+mn-ea"/>
              <a:cs typeface="+mn-cs"/>
            </a:rPr>
            <a:t>Stage 3	</a:t>
          </a:r>
        </a:p>
      </dsp:txBody>
      <dsp:txXfrm>
        <a:off x="1955619" y="3044113"/>
        <a:ext cx="1122389" cy="561136"/>
      </dsp:txXfrm>
    </dsp:sp>
    <dsp:sp modelId="{5D9C726B-42FF-4237-82C9-8DBFBBCC62C9}">
      <dsp:nvSpPr>
        <dsp:cNvPr id="0" name=""/>
        <dsp:cNvSpPr/>
      </dsp:nvSpPr>
      <dsp:spPr>
        <a:xfrm>
          <a:off x="1096190" y="3605250"/>
          <a:ext cx="1727914" cy="1728749"/>
        </a:xfrm>
        <a:prstGeom prst="blockArc">
          <a:avLst>
            <a:gd name="adj1" fmla="val 0"/>
            <a:gd name="adj2" fmla="val 18900000"/>
            <a:gd name="adj3" fmla="val 12740"/>
          </a:avLst>
        </a:prstGeom>
        <a:gradFill rotWithShape="0">
          <a:gsLst>
            <a:gs pos="0">
              <a:srgbClr xmlns:mc="http://schemas.openxmlformats.org/markup-compatibility/2006" xmlns:a14="http://schemas.microsoft.com/office/drawing/2010/main" val="4BACC6" mc:Ignorable="">
                <a:hueOff val="-9933876"/>
                <a:satOff val="39811"/>
                <a:lumOff val="8628"/>
                <a:alphaOff val="0"/>
                <a:shade val="51000"/>
                <a:satMod val="130000"/>
              </a:srgbClr>
            </a:gs>
            <a:gs pos="80000">
              <a:srgbClr xmlns:mc="http://schemas.openxmlformats.org/markup-compatibility/2006" xmlns:a14="http://schemas.microsoft.com/office/drawing/2010/main" val="4BACC6" mc:Ignorable="">
                <a:hueOff val="-9933876"/>
                <a:satOff val="39811"/>
                <a:lumOff val="8628"/>
                <a:alphaOff val="0"/>
                <a:shade val="93000"/>
                <a:satMod val="130000"/>
              </a:srgbClr>
            </a:gs>
            <a:gs pos="100000">
              <a:srgbClr xmlns:mc="http://schemas.openxmlformats.org/markup-compatibility/2006" xmlns:a14="http://schemas.microsoft.com/office/drawing/2010/main" val="4BACC6" mc:Ignorable="">
                <a:hueOff val="-9933876"/>
                <a:satOff val="39811"/>
                <a:lumOff val="8628"/>
                <a:alphaOff val="0"/>
                <a:shade val="94000"/>
                <a:satMod val="135000"/>
              </a:srgb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F1014-FEE9-463C-8DE8-BB7ED928D585}">
      <dsp:nvSpPr>
        <dsp:cNvPr id="0" name=""/>
        <dsp:cNvSpPr/>
      </dsp:nvSpPr>
      <dsp:spPr>
        <a:xfrm>
          <a:off x="2812235" y="4381427"/>
          <a:ext cx="3545739"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ctr" defTabSz="622300">
            <a:lnSpc>
              <a:spcPct val="90000"/>
            </a:lnSpc>
            <a:spcBef>
              <a:spcPct val="0"/>
            </a:spcBef>
            <a:spcAft>
              <a:spcPct val="15000"/>
            </a:spcAft>
            <a:buChar char="••"/>
          </a:pPr>
          <a:r>
            <a:rPr lang="en-GB" sz="1400" b="1" i="1" kern="1200" dirty="0">
              <a:solidFill>
                <a:sysClr val="windowText" lastClr="000000">
                  <a:hueOff val="0"/>
                  <a:satOff val="0"/>
                  <a:lumOff val="0"/>
                  <a:alphaOff val="0"/>
                </a:sysClr>
              </a:solidFill>
              <a:latin typeface="Calibri"/>
              <a:ea typeface="+mn-ea"/>
              <a:cs typeface="+mn-cs"/>
            </a:rPr>
            <a:t>Development of collaborative innovation framework for the delivery of FM services for public office buildings in Malaysia</a:t>
          </a:r>
          <a:endParaRPr lang="en-US" sz="1400" b="1" kern="1200" dirty="0">
            <a:solidFill>
              <a:sysClr val="windowText" lastClr="000000">
                <a:hueOff val="0"/>
                <a:satOff val="0"/>
                <a:lumOff val="0"/>
                <a:alphaOff val="0"/>
              </a:sysClr>
            </a:solidFill>
            <a:latin typeface="Calibri"/>
            <a:ea typeface="+mn-ea"/>
            <a:cs typeface="+mn-cs"/>
          </a:endParaRPr>
        </a:p>
      </dsp:txBody>
      <dsp:txXfrm>
        <a:off x="2812235" y="4381427"/>
        <a:ext cx="3545739" cy="800100"/>
      </dsp:txXfrm>
    </dsp:sp>
    <dsp:sp modelId="{2C428418-D1E2-413D-83AA-D2D918FFD65C}">
      <dsp:nvSpPr>
        <dsp:cNvPr id="0" name=""/>
        <dsp:cNvSpPr/>
      </dsp:nvSpPr>
      <dsp:spPr>
        <a:xfrm>
          <a:off x="1394613" y="4202125"/>
          <a:ext cx="1122389" cy="561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solidFill>
                <a:sysClr val="windowText" lastClr="000000">
                  <a:hueOff val="0"/>
                  <a:satOff val="0"/>
                  <a:lumOff val="0"/>
                  <a:alphaOff val="0"/>
                </a:sysClr>
              </a:solidFill>
              <a:latin typeface="Calibri"/>
              <a:ea typeface="+mn-ea"/>
              <a:cs typeface="+mn-cs"/>
            </a:rPr>
            <a:t>Stage 4</a:t>
          </a:r>
        </a:p>
      </dsp:txBody>
      <dsp:txXfrm>
        <a:off x="1394613" y="4202125"/>
        <a:ext cx="1122389" cy="561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8CD59-A09D-472C-9CF5-E54EE5283375}" type="datetimeFigureOut">
              <a:rPr lang="en-US" smtClean="0"/>
              <a:pPr/>
              <a:t>6/23/2010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E4DEBF-7B04-42D9-B15D-29D72713C439}" type="slidenum">
              <a:rPr lang="en-GB" smtClean="0"/>
              <a:pPr/>
              <a:t>‹#›</a:t>
            </a:fld>
            <a:endParaRPr lang="en-GB" dirty="0"/>
          </a:p>
        </p:txBody>
      </p:sp>
    </p:spTree>
    <p:extLst>
      <p:ext uri="{BB962C8B-B14F-4D97-AF65-F5344CB8AC3E}">
        <p14:creationId xmlns:p14="http://schemas.microsoft.com/office/powerpoint/2010/main" val="135112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0"/>
              </a:spcAft>
            </a:pPr>
            <a:r>
              <a:rPr lang="en-GB" sz="1200" dirty="0" smtClean="0">
                <a:effectLst/>
                <a:latin typeface="Times New Roman"/>
                <a:ea typeface="SimSun"/>
                <a:cs typeface="Times New Roman"/>
              </a:rPr>
              <a:t>Following an extensive literature review, the study identifies key research problems with proposed research:</a:t>
            </a:r>
            <a:endParaRPr lang="en-GB" sz="1200" dirty="0" smtClean="0">
              <a:effectLst/>
              <a:latin typeface="Times New Roman"/>
              <a:ea typeface="Calibri"/>
              <a:cs typeface="Times New Roman"/>
            </a:endParaRPr>
          </a:p>
          <a:p>
            <a:pPr>
              <a:lnSpc>
                <a:spcPct val="115000"/>
              </a:lnSpc>
              <a:spcAft>
                <a:spcPts val="0"/>
              </a:spcAft>
            </a:pPr>
            <a:r>
              <a:rPr lang="en-GB" sz="1200" b="1" dirty="0" smtClean="0">
                <a:effectLst/>
                <a:latin typeface="Times New Roman"/>
                <a:ea typeface="SimSun"/>
                <a:cs typeface="Times New Roman"/>
              </a:rPr>
              <a:t> </a:t>
            </a:r>
            <a:endParaRPr lang="en-GB" sz="1200" dirty="0" smtClean="0">
              <a:effectLst/>
              <a:latin typeface="Times New Roman"/>
              <a:ea typeface="Calibri"/>
              <a:cs typeface="Times New Roman"/>
            </a:endParaRPr>
          </a:p>
          <a:p>
            <a:pPr marL="342900" lvl="0" indent="-342900" algn="just">
              <a:lnSpc>
                <a:spcPct val="115000"/>
              </a:lnSpc>
              <a:spcAft>
                <a:spcPts val="0"/>
              </a:spcAft>
              <a:buFont typeface="Symbol"/>
              <a:buChar char=""/>
              <a:tabLst>
                <a:tab pos="228600" algn="l"/>
              </a:tabLst>
            </a:pPr>
            <a:r>
              <a:rPr lang="en-GB" sz="1200" dirty="0" smtClean="0">
                <a:effectLst/>
                <a:latin typeface="Times New Roman"/>
                <a:ea typeface="SimSun"/>
                <a:cs typeface="Times New Roman"/>
              </a:rPr>
              <a:t>There is no common FM definition that is established for Malaysian FM market. FM is practiced by several built environment dominants that labelled themselves as FM service providers. The stakeholders are still confused between FM, property management, asset management and building maintenance.</a:t>
            </a:r>
            <a:endParaRPr lang="en-GB" sz="1200" dirty="0" smtClean="0">
              <a:effectLst/>
              <a:latin typeface="Times New Roman"/>
              <a:ea typeface="Calibri"/>
              <a:cs typeface="Times New Roman"/>
            </a:endParaRPr>
          </a:p>
          <a:p>
            <a:pPr marL="342900" lvl="0" indent="-342900" algn="just">
              <a:lnSpc>
                <a:spcPct val="115000"/>
              </a:lnSpc>
              <a:spcAft>
                <a:spcPts val="0"/>
              </a:spcAft>
              <a:buFont typeface="Symbol"/>
              <a:buChar char=""/>
              <a:tabLst>
                <a:tab pos="228600" algn="l"/>
              </a:tabLst>
            </a:pPr>
            <a:r>
              <a:rPr lang="en-GB" sz="1200" dirty="0" smtClean="0">
                <a:effectLst/>
                <a:latin typeface="Times New Roman"/>
                <a:ea typeface="SimSun"/>
                <a:cs typeface="Times New Roman"/>
              </a:rPr>
              <a:t>The importance and application of innovation management in the delivery of FM services by the FM providers in Malaysia is yet to be gauged.  Since uplifting maintenance culture for the physical assets is set as a national agenda, the ability for the FM providers to embrace innovation in the delivery of exceptional quality in FM services is of paramount importance.</a:t>
            </a:r>
            <a:endParaRPr lang="en-GB" sz="1200" dirty="0" smtClean="0">
              <a:effectLst/>
              <a:latin typeface="Times New Roman"/>
              <a:ea typeface="Calibri"/>
              <a:cs typeface="Times New Roman"/>
            </a:endParaRPr>
          </a:p>
          <a:p>
            <a:pPr marL="342900" lvl="0" indent="-342900" algn="just">
              <a:lnSpc>
                <a:spcPct val="115000"/>
              </a:lnSpc>
              <a:spcAft>
                <a:spcPts val="0"/>
              </a:spcAft>
              <a:buFont typeface="Symbol"/>
              <a:buChar char=""/>
              <a:tabLst>
                <a:tab pos="228600" algn="l"/>
              </a:tabLst>
            </a:pPr>
            <a:r>
              <a:rPr lang="en-GB" sz="1200" dirty="0" smtClean="0">
                <a:effectLst/>
                <a:latin typeface="Times New Roman"/>
                <a:ea typeface="SimSun"/>
                <a:cs typeface="Times New Roman"/>
              </a:rPr>
              <a:t>Collaborative innovation throughout the entire FM supply chain is a new concept in Malaysia. Relationship between the main FM service providers and the suppliers are mainly established on transactional basis, with cost as the main criteria for selection. The application of relevant collaborative tools to assess the significance of the suppliers and placing them as either strategic partner, operational alliance or arm-length contractors are extremely rare. </a:t>
            </a:r>
            <a:endParaRPr lang="en-GB" sz="1200" dirty="0" smtClean="0">
              <a:effectLst/>
              <a:latin typeface="Times New Roman"/>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63E4DEBF-7B04-42D9-B15D-29D72713C439}" type="slidenum">
              <a:rPr lang="en-GB" smtClean="0"/>
              <a:pPr/>
              <a:t>3</a:t>
            </a:fld>
            <a:endParaRPr lang="en-GB" dirty="0"/>
          </a:p>
        </p:txBody>
      </p:sp>
    </p:spTree>
    <p:extLst>
      <p:ext uri="{BB962C8B-B14F-4D97-AF65-F5344CB8AC3E}">
        <p14:creationId xmlns:p14="http://schemas.microsoft.com/office/powerpoint/2010/main" val="895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just">
              <a:lnSpc>
                <a:spcPct val="115000"/>
              </a:lnSpc>
              <a:spcAft>
                <a:spcPts val="0"/>
              </a:spcAft>
            </a:pPr>
            <a:r>
              <a:rPr lang="en-GB" sz="1200" b="1" dirty="0" smtClean="0">
                <a:effectLst/>
                <a:latin typeface="Times New Roman"/>
                <a:ea typeface="SimSun"/>
                <a:cs typeface="Times New Roman"/>
              </a:rPr>
              <a:t>1.2 Research Questions</a:t>
            </a:r>
            <a:endParaRPr lang="en-GB" sz="1200" dirty="0" smtClean="0">
              <a:effectLst/>
              <a:latin typeface="Times New Roman"/>
              <a:ea typeface="Calibri"/>
              <a:cs typeface="Times New Roman"/>
            </a:endParaRPr>
          </a:p>
          <a:p>
            <a:pPr algn="just">
              <a:lnSpc>
                <a:spcPct val="115000"/>
              </a:lnSpc>
              <a:spcAft>
                <a:spcPts val="0"/>
              </a:spcAft>
            </a:pPr>
            <a:r>
              <a:rPr lang="en-GB" sz="1200" b="1" dirty="0" smtClean="0">
                <a:effectLst/>
                <a:latin typeface="Times New Roman"/>
                <a:ea typeface="SimSun"/>
                <a:cs typeface="Times New Roman"/>
              </a:rPr>
              <a:t> </a:t>
            </a:r>
            <a:endParaRPr lang="en-GB" sz="1200" dirty="0" smtClean="0">
              <a:effectLst/>
              <a:latin typeface="Times New Roman"/>
              <a:ea typeface="Calibri"/>
              <a:cs typeface="Times New Roman"/>
            </a:endParaRPr>
          </a:p>
          <a:p>
            <a:pPr>
              <a:lnSpc>
                <a:spcPct val="115000"/>
              </a:lnSpc>
              <a:spcAft>
                <a:spcPts val="0"/>
              </a:spcAft>
            </a:pPr>
            <a:endParaRPr lang="en-GB" sz="1200" dirty="0" smtClean="0">
              <a:effectLst/>
              <a:latin typeface="Times New Roman"/>
              <a:ea typeface="Calibri"/>
              <a:cs typeface="Times New Roman"/>
            </a:endParaRPr>
          </a:p>
          <a:p>
            <a:pPr algn="just">
              <a:lnSpc>
                <a:spcPct val="115000"/>
              </a:lnSpc>
              <a:spcAft>
                <a:spcPts val="0"/>
              </a:spcAft>
            </a:pPr>
            <a:r>
              <a:rPr lang="en-GB" sz="1200" dirty="0" err="1" smtClean="0">
                <a:effectLst/>
                <a:latin typeface="Times New Roman"/>
                <a:ea typeface="SimSun"/>
                <a:cs typeface="Times New Roman"/>
              </a:rPr>
              <a:t>A.What</a:t>
            </a:r>
            <a:r>
              <a:rPr lang="en-GB" sz="1200" dirty="0" smtClean="0">
                <a:effectLst/>
                <a:latin typeface="Times New Roman"/>
                <a:ea typeface="SimSun"/>
                <a:cs typeface="Times New Roman"/>
              </a:rPr>
              <a:t> is the most suitable FM definition for the Malaysian FM market?</a:t>
            </a:r>
            <a:endParaRPr lang="en-GB" sz="1200" dirty="0" smtClean="0">
              <a:effectLst/>
              <a:latin typeface="Times New Roman"/>
              <a:ea typeface="Calibri"/>
              <a:cs typeface="Times New Roman"/>
            </a:endParaRPr>
          </a:p>
          <a:p>
            <a:pPr marL="342900" lvl="0" indent="-342900" algn="just">
              <a:lnSpc>
                <a:spcPct val="115000"/>
              </a:lnSpc>
              <a:spcAft>
                <a:spcPts val="0"/>
              </a:spcAft>
              <a:buFont typeface="+mj-lt"/>
              <a:buAutoNum type="arabicPeriod"/>
            </a:pPr>
            <a:r>
              <a:rPr lang="en-GB" sz="1200" dirty="0" smtClean="0">
                <a:solidFill>
                  <a:srgbClr xmlns:mc="http://schemas.openxmlformats.org/markup-compatibility/2006" xmlns:a14="http://schemas.microsoft.com/office/drawing/2010/main" val="000000" mc:Ignorable=""/>
                </a:solidFill>
                <a:effectLst/>
                <a:latin typeface="Times New Roman"/>
                <a:ea typeface="SimSun"/>
                <a:cs typeface="Times New Roman"/>
              </a:rPr>
              <a:t>Who are the FM stakeholders in the Malaysian FM market?</a:t>
            </a:r>
            <a:endParaRPr lang="en-GB" sz="1200" dirty="0" smtClean="0">
              <a:effectLst/>
              <a:latin typeface="Times New Roman"/>
              <a:ea typeface="Calibri"/>
              <a:cs typeface="Times New Roman"/>
            </a:endParaRPr>
          </a:p>
          <a:p>
            <a:pPr marL="342900" lvl="0" indent="-342900" algn="just">
              <a:lnSpc>
                <a:spcPct val="115000"/>
              </a:lnSpc>
              <a:spcAft>
                <a:spcPts val="0"/>
              </a:spcAft>
              <a:buFont typeface="+mj-lt"/>
              <a:buAutoNum type="arabicPeriod"/>
            </a:pPr>
            <a:r>
              <a:rPr lang="en-GB" sz="1200" dirty="0" smtClean="0">
                <a:solidFill>
                  <a:srgbClr xmlns:mc="http://schemas.openxmlformats.org/markup-compatibility/2006" xmlns:a14="http://schemas.microsoft.com/office/drawing/2010/main" val="000000" mc:Ignorable=""/>
                </a:solidFill>
                <a:effectLst/>
                <a:latin typeface="Times New Roman"/>
                <a:ea typeface="SimSun"/>
                <a:cs typeface="Times New Roman"/>
              </a:rPr>
              <a:t>What is the level of understanding of the Malaysian FM stakeholders in regards to FM practices?</a:t>
            </a:r>
            <a:endParaRPr lang="en-GB" sz="1200" dirty="0" smtClean="0">
              <a:effectLst/>
              <a:latin typeface="Times New Roman"/>
              <a:ea typeface="Calibri"/>
              <a:cs typeface="Times New Roman"/>
            </a:endParaRPr>
          </a:p>
          <a:p>
            <a:pPr marL="342900" lvl="0" indent="-342900" algn="just">
              <a:lnSpc>
                <a:spcPct val="115000"/>
              </a:lnSpc>
              <a:spcAft>
                <a:spcPts val="0"/>
              </a:spcAft>
              <a:buFont typeface="+mj-lt"/>
              <a:buAutoNum type="arabicPeriod"/>
            </a:pPr>
            <a:r>
              <a:rPr lang="en-GB" sz="1200" dirty="0" smtClean="0">
                <a:solidFill>
                  <a:srgbClr xmlns:mc="http://schemas.openxmlformats.org/markup-compatibility/2006" xmlns:a14="http://schemas.microsoft.com/office/drawing/2010/main" val="000000" mc:Ignorable=""/>
                </a:solidFill>
                <a:effectLst/>
                <a:latin typeface="Times New Roman"/>
                <a:ea typeface="SimSun"/>
                <a:cs typeface="Times New Roman"/>
              </a:rPr>
              <a:t>What is the current scenario of FM practice in Malaysia?</a:t>
            </a:r>
            <a:endParaRPr lang="en-GB" sz="1200" dirty="0" smtClean="0">
              <a:effectLst/>
              <a:latin typeface="Times New Roman"/>
              <a:ea typeface="Calibri"/>
              <a:cs typeface="Times New Roman"/>
            </a:endParaRPr>
          </a:p>
          <a:p>
            <a:pPr marL="342900" lvl="0" indent="-342900" algn="just">
              <a:lnSpc>
                <a:spcPct val="115000"/>
              </a:lnSpc>
              <a:spcAft>
                <a:spcPts val="0"/>
              </a:spcAft>
              <a:buFont typeface="+mj-lt"/>
              <a:buAutoNum type="arabicPeriod"/>
            </a:pPr>
            <a:r>
              <a:rPr lang="en-GB" sz="1200" dirty="0" smtClean="0">
                <a:solidFill>
                  <a:srgbClr xmlns:mc="http://schemas.openxmlformats.org/markup-compatibility/2006" xmlns:a14="http://schemas.microsoft.com/office/drawing/2010/main" val="000000" mc:Ignorable=""/>
                </a:solidFill>
                <a:effectLst/>
                <a:latin typeface="Times New Roman"/>
                <a:ea typeface="SimSun"/>
                <a:cs typeface="Times New Roman"/>
              </a:rPr>
              <a:t>What is the perception of the FM stakeholders about FM in Malaysia?</a:t>
            </a:r>
            <a:endParaRPr lang="en-GB" sz="1200" dirty="0" smtClean="0">
              <a:effectLst/>
              <a:latin typeface="Times New Roman"/>
              <a:ea typeface="Calibri"/>
              <a:cs typeface="Times New Roman"/>
            </a:endParaRPr>
          </a:p>
          <a:p>
            <a:pPr marL="342900" lvl="0" indent="-342900" algn="just">
              <a:lnSpc>
                <a:spcPct val="115000"/>
              </a:lnSpc>
              <a:spcAft>
                <a:spcPts val="0"/>
              </a:spcAft>
              <a:buFont typeface="+mj-lt"/>
              <a:buAutoNum type="arabicPeriod"/>
            </a:pPr>
            <a:r>
              <a:rPr lang="en-GB" sz="1200" dirty="0" smtClean="0">
                <a:solidFill>
                  <a:srgbClr xmlns:mc="http://schemas.openxmlformats.org/markup-compatibility/2006" xmlns:a14="http://schemas.microsoft.com/office/drawing/2010/main" val="000000" mc:Ignorable=""/>
                </a:solidFill>
                <a:effectLst/>
                <a:latin typeface="Times New Roman"/>
                <a:ea typeface="SimSun"/>
                <a:cs typeface="Times New Roman"/>
              </a:rPr>
              <a:t>What are the common issues and problems that surround the implementation of FM in Malaysia?</a:t>
            </a:r>
            <a:endParaRPr lang="en-GB" sz="1200" dirty="0" smtClean="0">
              <a:effectLst/>
              <a:latin typeface="Times New Roman"/>
              <a:ea typeface="Calibri"/>
              <a:cs typeface="Times New Roman"/>
            </a:endParaRPr>
          </a:p>
          <a:p>
            <a:pPr algn="just">
              <a:lnSpc>
                <a:spcPct val="115000"/>
              </a:lnSpc>
              <a:spcAft>
                <a:spcPts val="0"/>
              </a:spcAft>
            </a:pPr>
            <a:r>
              <a:rPr lang="en-GB" sz="1200" dirty="0" smtClean="0">
                <a:solidFill>
                  <a:srgbClr xmlns:mc="http://schemas.openxmlformats.org/markup-compatibility/2006" xmlns:a14="http://schemas.microsoft.com/office/drawing/2010/main" val="000000" mc:Ignorable=""/>
                </a:solidFill>
                <a:effectLst/>
                <a:latin typeface="Times New Roman"/>
                <a:ea typeface="SimSun"/>
                <a:cs typeface="Times New Roman"/>
              </a:rPr>
              <a:t> </a:t>
            </a:r>
            <a:endParaRPr lang="en-GB" sz="1200" dirty="0" smtClean="0">
              <a:effectLst/>
              <a:latin typeface="Times New Roman"/>
              <a:ea typeface="Calibri"/>
              <a:cs typeface="Times New Roman"/>
            </a:endParaRPr>
          </a:p>
          <a:p>
            <a:pPr algn="just">
              <a:lnSpc>
                <a:spcPct val="115000"/>
              </a:lnSpc>
              <a:spcAft>
                <a:spcPts val="0"/>
              </a:spcAft>
            </a:pPr>
            <a:r>
              <a:rPr lang="en-GB" sz="1200" dirty="0" smtClean="0">
                <a:solidFill>
                  <a:srgbClr xmlns:mc="http://schemas.openxmlformats.org/markup-compatibility/2006" xmlns:a14="http://schemas.microsoft.com/office/drawing/2010/main" val="000000" mc:Ignorable=""/>
                </a:solidFill>
                <a:effectLst/>
                <a:latin typeface="Times New Roman"/>
                <a:ea typeface="SimSun"/>
                <a:cs typeface="Times New Roman"/>
              </a:rPr>
              <a:t>B. What is the perception of the Malaysian FM stakeholders about innovation in FM practices?</a:t>
            </a:r>
            <a:endParaRPr lang="en-GB" sz="1200" dirty="0" smtClean="0">
              <a:effectLst/>
              <a:latin typeface="Times New Roman"/>
              <a:ea typeface="Calibri"/>
              <a:cs typeface="Times New Roman"/>
            </a:endParaRPr>
          </a:p>
          <a:p>
            <a:pPr marL="342900" lvl="0" indent="-342900" algn="just">
              <a:lnSpc>
                <a:spcPct val="115000"/>
              </a:lnSpc>
              <a:spcAft>
                <a:spcPts val="0"/>
              </a:spcAft>
              <a:buFont typeface="+mj-lt"/>
              <a:buAutoNum type="arabicPeriod"/>
            </a:pPr>
            <a:r>
              <a:rPr lang="en-GB" sz="1200" dirty="0" smtClean="0">
                <a:solidFill>
                  <a:srgbClr xmlns:mc="http://schemas.openxmlformats.org/markup-compatibility/2006" xmlns:a14="http://schemas.microsoft.com/office/drawing/2010/main" val="000000" mc:Ignorable=""/>
                </a:solidFill>
                <a:effectLst/>
                <a:latin typeface="Times New Roman"/>
                <a:ea typeface="SimSun"/>
                <a:cs typeface="Times New Roman"/>
              </a:rPr>
              <a:t>How do the Malaysian FM stakeholders perceive generic innovation in the practice of FM?</a:t>
            </a:r>
            <a:endParaRPr lang="en-GB" sz="1200" dirty="0" smtClean="0">
              <a:effectLst/>
              <a:latin typeface="Times New Roman"/>
              <a:ea typeface="Calibri"/>
              <a:cs typeface="Times New Roman"/>
            </a:endParaRPr>
          </a:p>
          <a:p>
            <a:pPr marL="342900" lvl="0" indent="-342900" algn="just">
              <a:lnSpc>
                <a:spcPct val="115000"/>
              </a:lnSpc>
              <a:spcAft>
                <a:spcPts val="0"/>
              </a:spcAft>
              <a:buFont typeface="+mj-lt"/>
              <a:buAutoNum type="arabicPeriod"/>
            </a:pPr>
            <a:r>
              <a:rPr lang="en-GB" sz="1200" dirty="0" smtClean="0">
                <a:solidFill>
                  <a:srgbClr xmlns:mc="http://schemas.openxmlformats.org/markup-compatibility/2006" xmlns:a14="http://schemas.microsoft.com/office/drawing/2010/main" val="000000" mc:Ignorable=""/>
                </a:solidFill>
                <a:effectLst/>
                <a:latin typeface="Times New Roman"/>
                <a:ea typeface="SimSun"/>
                <a:cs typeface="Times New Roman"/>
              </a:rPr>
              <a:t>Is innovation management a critical element in the Malaysian FM practice?</a:t>
            </a:r>
            <a:endParaRPr lang="en-GB" sz="1200" dirty="0" smtClean="0">
              <a:effectLst/>
              <a:latin typeface="Times New Roman"/>
              <a:ea typeface="Calibri"/>
              <a:cs typeface="Times New Roman"/>
            </a:endParaRPr>
          </a:p>
          <a:p>
            <a:pPr marL="342900" lvl="0" indent="-342900" algn="just">
              <a:lnSpc>
                <a:spcPct val="115000"/>
              </a:lnSpc>
              <a:spcAft>
                <a:spcPts val="0"/>
              </a:spcAft>
              <a:buFont typeface="+mj-lt"/>
              <a:buAutoNum type="arabicPeriod"/>
            </a:pPr>
            <a:r>
              <a:rPr lang="en-GB" sz="1200" dirty="0" smtClean="0">
                <a:solidFill>
                  <a:srgbClr xmlns:mc="http://schemas.openxmlformats.org/markup-compatibility/2006" xmlns:a14="http://schemas.microsoft.com/office/drawing/2010/main" val="000000" mc:Ignorable=""/>
                </a:solidFill>
                <a:effectLst/>
                <a:latin typeface="Times New Roman"/>
                <a:ea typeface="SimSun"/>
                <a:cs typeface="Times New Roman"/>
              </a:rPr>
              <a:t>What types of innovation management those are relevance to FM practice in Malaysia?</a:t>
            </a:r>
            <a:endParaRPr lang="en-GB" sz="1200" dirty="0" smtClean="0">
              <a:effectLst/>
              <a:latin typeface="Times New Roman"/>
              <a:ea typeface="Calibri"/>
              <a:cs typeface="Times New Roman"/>
            </a:endParaRPr>
          </a:p>
          <a:p>
            <a:pPr marL="342900" lvl="0" indent="-342900" algn="just">
              <a:lnSpc>
                <a:spcPct val="115000"/>
              </a:lnSpc>
              <a:spcAft>
                <a:spcPts val="0"/>
              </a:spcAft>
              <a:buFont typeface="+mj-lt"/>
              <a:buAutoNum type="arabicPeriod"/>
            </a:pPr>
            <a:r>
              <a:rPr lang="en-GB" sz="1200" dirty="0" smtClean="0">
                <a:solidFill>
                  <a:srgbClr xmlns:mc="http://schemas.openxmlformats.org/markup-compatibility/2006" xmlns:a14="http://schemas.microsoft.com/office/drawing/2010/main" val="000000" mc:Ignorable=""/>
                </a:solidFill>
                <a:effectLst/>
                <a:latin typeface="Times New Roman"/>
                <a:ea typeface="SimSun"/>
                <a:cs typeface="Times New Roman"/>
              </a:rPr>
              <a:t>How FM innovation in the FM supply chain management is managed and implemented in the delivery of FM services in Malaysia?</a:t>
            </a:r>
            <a:endParaRPr lang="en-GB" sz="1200" dirty="0" smtClean="0">
              <a:effectLst/>
              <a:latin typeface="Times New Roman"/>
              <a:ea typeface="Calibri"/>
              <a:cs typeface="Times New Roman"/>
            </a:endParaRPr>
          </a:p>
          <a:p>
            <a:pPr algn="just">
              <a:lnSpc>
                <a:spcPct val="115000"/>
              </a:lnSpc>
              <a:spcAft>
                <a:spcPts val="0"/>
              </a:spcAft>
            </a:pPr>
            <a:r>
              <a:rPr lang="en-GB" sz="1200" dirty="0" smtClean="0">
                <a:solidFill>
                  <a:srgbClr xmlns:mc="http://schemas.openxmlformats.org/markup-compatibility/2006" xmlns:a14="http://schemas.microsoft.com/office/drawing/2010/main" val="000000" mc:Ignorable=""/>
                </a:solidFill>
                <a:effectLst/>
                <a:latin typeface="Times New Roman"/>
                <a:ea typeface="SimSun"/>
                <a:cs typeface="Times New Roman"/>
              </a:rPr>
              <a:t> </a:t>
            </a:r>
            <a:endParaRPr lang="en-GB" sz="1200" dirty="0" smtClean="0">
              <a:effectLst/>
              <a:latin typeface="Times New Roman"/>
              <a:ea typeface="Calibri"/>
              <a:cs typeface="Times New Roman"/>
            </a:endParaRPr>
          </a:p>
          <a:p>
            <a:pPr algn="just">
              <a:lnSpc>
                <a:spcPct val="115000"/>
              </a:lnSpc>
              <a:spcAft>
                <a:spcPts val="0"/>
              </a:spcAft>
            </a:pPr>
            <a:r>
              <a:rPr lang="en-GB" sz="1200" dirty="0" smtClean="0">
                <a:solidFill>
                  <a:srgbClr xmlns:mc="http://schemas.openxmlformats.org/markup-compatibility/2006" xmlns:a14="http://schemas.microsoft.com/office/drawing/2010/main" val="000000" mc:Ignorable=""/>
                </a:solidFill>
                <a:effectLst/>
                <a:latin typeface="Times New Roman"/>
                <a:ea typeface="SimSun"/>
                <a:cs typeface="Times New Roman"/>
              </a:rPr>
              <a:t>C. Is ‘integrate to innovate’ (i2i) supply chain model applicable to deliver effective FM services for public office buildings in Malaysia?</a:t>
            </a:r>
            <a:endParaRPr lang="en-GB" sz="1200" dirty="0" smtClean="0">
              <a:effectLst/>
              <a:latin typeface="Times New Roman"/>
              <a:ea typeface="Calibri"/>
              <a:cs typeface="Times New Roman"/>
            </a:endParaRPr>
          </a:p>
          <a:p>
            <a:pPr marL="342900" lvl="0" indent="-342900" algn="just">
              <a:lnSpc>
                <a:spcPct val="115000"/>
              </a:lnSpc>
              <a:spcAft>
                <a:spcPts val="0"/>
              </a:spcAft>
              <a:buFont typeface="+mj-lt"/>
              <a:buAutoNum type="arabicPeriod"/>
            </a:pPr>
            <a:r>
              <a:rPr lang="en-GB" sz="1200" dirty="0" smtClean="0">
                <a:solidFill>
                  <a:srgbClr xmlns:mc="http://schemas.openxmlformats.org/markup-compatibility/2006" xmlns:a14="http://schemas.microsoft.com/office/drawing/2010/main" val="000000" mc:Ignorable=""/>
                </a:solidFill>
                <a:effectLst/>
                <a:latin typeface="Times New Roman"/>
                <a:ea typeface="SimSun"/>
                <a:cs typeface="Times New Roman"/>
              </a:rPr>
              <a:t>What are the current practices of procuring and delivery of FM services for public office buildings in Malaysia?</a:t>
            </a:r>
            <a:endParaRPr lang="en-GB" sz="1200" dirty="0" smtClean="0">
              <a:effectLst/>
              <a:latin typeface="Times New Roman"/>
              <a:ea typeface="Calibri"/>
              <a:cs typeface="Times New Roman"/>
            </a:endParaRPr>
          </a:p>
          <a:p>
            <a:pPr marL="342900" lvl="0" indent="-342900" algn="just">
              <a:lnSpc>
                <a:spcPct val="115000"/>
              </a:lnSpc>
              <a:spcAft>
                <a:spcPts val="0"/>
              </a:spcAft>
              <a:buFont typeface="+mj-lt"/>
              <a:buAutoNum type="arabicPeriod"/>
            </a:pPr>
            <a:r>
              <a:rPr lang="en-GB" sz="1200" dirty="0" smtClean="0">
                <a:solidFill>
                  <a:srgbClr xmlns:mc="http://schemas.openxmlformats.org/markup-compatibility/2006" xmlns:a14="http://schemas.microsoft.com/office/drawing/2010/main" val="000000" mc:Ignorable=""/>
                </a:solidFill>
                <a:effectLst/>
                <a:latin typeface="Times New Roman"/>
                <a:ea typeface="SimSun"/>
                <a:cs typeface="Times New Roman"/>
              </a:rPr>
              <a:t>How do FM service providers collaborate to assure effective delivery of FM services for public office buildings in Malaysia?</a:t>
            </a:r>
            <a:endParaRPr lang="en-GB" sz="1200" dirty="0" smtClean="0">
              <a:effectLst/>
              <a:latin typeface="Times New Roman"/>
              <a:ea typeface="Calibri"/>
              <a:cs typeface="Times New Roman"/>
            </a:endParaRPr>
          </a:p>
          <a:p>
            <a:pPr marL="342900" lvl="0" indent="-342900" algn="just">
              <a:lnSpc>
                <a:spcPct val="115000"/>
              </a:lnSpc>
              <a:spcAft>
                <a:spcPts val="0"/>
              </a:spcAft>
              <a:buFont typeface="+mj-lt"/>
              <a:buAutoNum type="arabicPeriod"/>
            </a:pPr>
            <a:r>
              <a:rPr lang="en-GB" sz="1200" dirty="0" smtClean="0">
                <a:solidFill>
                  <a:srgbClr xmlns:mc="http://schemas.openxmlformats.org/markup-compatibility/2006" xmlns:a14="http://schemas.microsoft.com/office/drawing/2010/main" val="000000" mc:Ignorable=""/>
                </a:solidFill>
                <a:effectLst/>
                <a:latin typeface="Times New Roman"/>
                <a:ea typeface="SimSun"/>
                <a:cs typeface="Times New Roman"/>
              </a:rPr>
              <a:t>How do the FM service providers for public office buildings in Malaysia implement innovation strategies in their collaboration?</a:t>
            </a:r>
            <a:endParaRPr lang="en-GB" sz="1200" dirty="0" smtClean="0">
              <a:effectLst/>
              <a:latin typeface="Times New Roman"/>
              <a:ea typeface="Calibri"/>
              <a:cs typeface="Times New Roman"/>
            </a:endParaRPr>
          </a:p>
          <a:p>
            <a:pPr marL="342900" lvl="0" indent="-342900" algn="just">
              <a:lnSpc>
                <a:spcPct val="115000"/>
              </a:lnSpc>
              <a:spcAft>
                <a:spcPts val="0"/>
              </a:spcAft>
              <a:buFont typeface="+mj-lt"/>
              <a:buAutoNum type="arabicPeriod"/>
            </a:pPr>
            <a:r>
              <a:rPr lang="en-GB" sz="1200" dirty="0" smtClean="0">
                <a:solidFill>
                  <a:srgbClr xmlns:mc="http://schemas.openxmlformats.org/markup-compatibility/2006" xmlns:a14="http://schemas.microsoft.com/office/drawing/2010/main" val="000000" mc:Ignorable=""/>
                </a:solidFill>
                <a:effectLst/>
                <a:latin typeface="Times New Roman"/>
                <a:ea typeface="SimSun"/>
                <a:cs typeface="Times New Roman"/>
              </a:rPr>
              <a:t>Is the application of ‘i2i’ supply chain model able to aid the FM providers to deliver FM services effectively to the occupiers of the public office buildings in Malaysia?</a:t>
            </a:r>
            <a:endParaRPr lang="en-GB" sz="1200" dirty="0" smtClean="0">
              <a:effectLst/>
              <a:latin typeface="Times New Roman"/>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63E4DEBF-7B04-42D9-B15D-29D72713C439}" type="slidenum">
              <a:rPr lang="en-GB" smtClean="0"/>
              <a:pPr/>
              <a:t>4</a:t>
            </a:fld>
            <a:endParaRPr lang="en-GB" dirty="0"/>
          </a:p>
        </p:txBody>
      </p:sp>
    </p:spTree>
    <p:extLst>
      <p:ext uri="{BB962C8B-B14F-4D97-AF65-F5344CB8AC3E}">
        <p14:creationId xmlns:p14="http://schemas.microsoft.com/office/powerpoint/2010/main" val="38503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0"/>
              </a:spcAft>
            </a:pPr>
            <a:r>
              <a:rPr lang="en-GB" sz="1200" b="1" dirty="0" smtClean="0">
                <a:effectLst/>
                <a:latin typeface="Times New Roman"/>
                <a:ea typeface="SimSun"/>
                <a:cs typeface="Times New Roman"/>
              </a:rPr>
              <a:t>1.3 Aim and Objectives</a:t>
            </a:r>
            <a:endParaRPr lang="en-GB" sz="1200" dirty="0" smtClean="0">
              <a:effectLst/>
              <a:latin typeface="Times New Roman"/>
              <a:ea typeface="Calibri"/>
              <a:cs typeface="Times New Roman"/>
            </a:endParaRPr>
          </a:p>
          <a:p>
            <a:pPr algn="just">
              <a:lnSpc>
                <a:spcPct val="115000"/>
              </a:lnSpc>
              <a:spcAft>
                <a:spcPts val="0"/>
              </a:spcAft>
            </a:pPr>
            <a:r>
              <a:rPr lang="en-GB" sz="1200" b="1" dirty="0" smtClean="0">
                <a:effectLst/>
                <a:latin typeface="Times New Roman"/>
                <a:ea typeface="SimSun"/>
                <a:cs typeface="Times New Roman"/>
              </a:rPr>
              <a:t> </a:t>
            </a:r>
            <a:endParaRPr lang="en-GB" sz="1200" dirty="0" smtClean="0">
              <a:effectLst/>
              <a:latin typeface="Times New Roman"/>
              <a:ea typeface="Calibri"/>
              <a:cs typeface="Times New Roman"/>
            </a:endParaRPr>
          </a:p>
          <a:p>
            <a:pPr algn="just">
              <a:lnSpc>
                <a:spcPct val="115000"/>
              </a:lnSpc>
              <a:spcAft>
                <a:spcPts val="0"/>
              </a:spcAft>
            </a:pPr>
            <a:r>
              <a:rPr lang="en-GB" sz="1200" dirty="0" smtClean="0">
                <a:effectLst/>
                <a:latin typeface="Times New Roman"/>
                <a:ea typeface="SimSun"/>
                <a:cs typeface="Times New Roman"/>
              </a:rPr>
              <a:t>The objective is to research on these research questions in order to prove its validity, and this will be achieved by the following aim and objectives:  </a:t>
            </a:r>
            <a:endParaRPr lang="en-GB" sz="1200" dirty="0" smtClean="0">
              <a:effectLst/>
              <a:latin typeface="Times New Roman"/>
              <a:ea typeface="Calibri"/>
              <a:cs typeface="Times New Roman"/>
            </a:endParaRPr>
          </a:p>
          <a:p>
            <a:pPr algn="just">
              <a:lnSpc>
                <a:spcPct val="115000"/>
              </a:lnSpc>
              <a:spcAft>
                <a:spcPts val="0"/>
              </a:spcAft>
            </a:pPr>
            <a:r>
              <a:rPr lang="en-GB" sz="1200" dirty="0" smtClean="0">
                <a:effectLst/>
                <a:latin typeface="Times New Roman"/>
                <a:ea typeface="SimSun"/>
                <a:cs typeface="Times New Roman"/>
              </a:rPr>
              <a:t> </a:t>
            </a:r>
            <a:endParaRPr lang="en-GB" sz="1200" dirty="0" smtClean="0">
              <a:effectLst/>
              <a:latin typeface="Times New Roman"/>
              <a:ea typeface="Calibri"/>
              <a:cs typeface="Times New Roman"/>
            </a:endParaRPr>
          </a:p>
          <a:p>
            <a:pPr>
              <a:lnSpc>
                <a:spcPct val="115000"/>
              </a:lnSpc>
              <a:spcAft>
                <a:spcPts val="0"/>
              </a:spcAft>
            </a:pPr>
            <a:r>
              <a:rPr lang="en-GB" sz="1200" b="1" dirty="0" smtClean="0">
                <a:effectLst/>
                <a:latin typeface="Times New Roman"/>
                <a:ea typeface="SimSun"/>
                <a:cs typeface="Times New Roman"/>
              </a:rPr>
              <a:t>The development of collaborative innovation framework with focus on i2i supply chain management model in FM service delivery for public office buildings in Malaysia </a:t>
            </a:r>
            <a:endParaRPr lang="en-GB" sz="1200" dirty="0" smtClean="0">
              <a:effectLst/>
              <a:latin typeface="Times New Roman"/>
              <a:ea typeface="Calibri"/>
              <a:cs typeface="Times New Roman"/>
            </a:endParaRPr>
          </a:p>
          <a:p>
            <a:pPr>
              <a:lnSpc>
                <a:spcPct val="115000"/>
              </a:lnSpc>
              <a:spcAft>
                <a:spcPts val="0"/>
              </a:spcAft>
            </a:pPr>
            <a:r>
              <a:rPr lang="en-GB" sz="1200" dirty="0" smtClean="0">
                <a:effectLst/>
                <a:latin typeface="Times New Roman"/>
                <a:ea typeface="SimSun"/>
                <a:cs typeface="Times New Roman"/>
              </a:rPr>
              <a:t> </a:t>
            </a:r>
            <a:endParaRPr lang="en-GB" sz="1200" dirty="0" smtClean="0">
              <a:effectLst/>
              <a:latin typeface="Times New Roman"/>
              <a:ea typeface="Calibri"/>
              <a:cs typeface="Times New Roman"/>
            </a:endParaRPr>
          </a:p>
          <a:p>
            <a:pPr marL="342900" lvl="0" indent="-342900" algn="just">
              <a:lnSpc>
                <a:spcPct val="115000"/>
              </a:lnSpc>
              <a:spcAft>
                <a:spcPts val="0"/>
              </a:spcAft>
              <a:buFont typeface="+mj-lt"/>
              <a:buAutoNum type="alphaUcPeriod"/>
              <a:tabLst>
                <a:tab pos="457200" algn="l"/>
              </a:tabLst>
            </a:pPr>
            <a:r>
              <a:rPr lang="en-GB" sz="1200" dirty="0" smtClean="0">
                <a:effectLst/>
                <a:latin typeface="Times New Roman"/>
                <a:ea typeface="SimSun"/>
                <a:cs typeface="Times New Roman"/>
              </a:rPr>
              <a:t>To identify FM definition that suits the Malaysian FM market.</a:t>
            </a:r>
            <a:endParaRPr lang="en-GB" sz="1200" dirty="0" smtClean="0">
              <a:effectLst/>
              <a:latin typeface="Times New Roman"/>
              <a:ea typeface="Calibri"/>
              <a:cs typeface="Times New Roman"/>
            </a:endParaRPr>
          </a:p>
          <a:p>
            <a:pPr marL="342900" lvl="0" indent="-342900" algn="just">
              <a:lnSpc>
                <a:spcPct val="115000"/>
              </a:lnSpc>
              <a:spcAft>
                <a:spcPts val="0"/>
              </a:spcAft>
              <a:buFont typeface="+mj-lt"/>
              <a:buAutoNum type="alphaUcPeriod"/>
              <a:tabLst>
                <a:tab pos="457200" algn="l"/>
              </a:tabLst>
            </a:pPr>
            <a:r>
              <a:rPr lang="en-GB" sz="1200" dirty="0" smtClean="0">
                <a:effectLst/>
                <a:latin typeface="Times New Roman"/>
                <a:ea typeface="SimSun"/>
                <a:cs typeface="Times New Roman"/>
              </a:rPr>
              <a:t>To explore the context of generic innovation management in the Malaysian FM market.</a:t>
            </a:r>
            <a:endParaRPr lang="en-GB" sz="1200" dirty="0" smtClean="0">
              <a:effectLst/>
              <a:latin typeface="Times New Roman"/>
              <a:ea typeface="Calibri"/>
              <a:cs typeface="Times New Roman"/>
            </a:endParaRPr>
          </a:p>
          <a:p>
            <a:pPr marL="342900" lvl="0" indent="-342900" algn="just">
              <a:lnSpc>
                <a:spcPct val="115000"/>
              </a:lnSpc>
              <a:spcAft>
                <a:spcPts val="0"/>
              </a:spcAft>
              <a:buFont typeface="+mj-lt"/>
              <a:buAutoNum type="alphaUcPeriod"/>
              <a:tabLst>
                <a:tab pos="457200" algn="l"/>
              </a:tabLst>
            </a:pPr>
            <a:r>
              <a:rPr lang="en-GB" sz="1200" dirty="0" smtClean="0">
                <a:effectLst/>
                <a:latin typeface="Times New Roman"/>
                <a:ea typeface="SimSun"/>
                <a:cs typeface="Times New Roman"/>
              </a:rPr>
              <a:t>To critically review, understand, test and validate the concept of collaborative innovation focussing on the i2i supply chain management and adapting them in the delivery of FM services for public office buildings in Malaysia.</a:t>
            </a:r>
            <a:endParaRPr lang="en-GB" sz="1200" dirty="0" smtClean="0">
              <a:effectLst/>
              <a:latin typeface="Times New Roman"/>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63E4DEBF-7B04-42D9-B15D-29D72713C439}" type="slidenum">
              <a:rPr lang="en-GB" smtClean="0"/>
              <a:pPr/>
              <a:t>5</a:t>
            </a:fld>
            <a:endParaRPr lang="en-GB" dirty="0"/>
          </a:p>
        </p:txBody>
      </p:sp>
    </p:spTree>
    <p:extLst>
      <p:ext uri="{BB962C8B-B14F-4D97-AF65-F5344CB8AC3E}">
        <p14:creationId xmlns:p14="http://schemas.microsoft.com/office/powerpoint/2010/main" val="3285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11B258-2C0D-477E-BFF2-B8C7B35CBDE8}" type="slidenum">
              <a:rPr lang="en-GB" smtClean="0"/>
              <a:pPr eaLnBrk="1" hangingPunct="1"/>
              <a:t>10</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A0A0A8-2181-4B8B-970F-7DCFA5933EB3}" type="slidenum">
              <a:rPr lang="en-US" smtClean="0"/>
              <a:pPr/>
              <a:t>24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smtClean="0">
                <a:effectLst/>
                <a:latin typeface="Times New Roman"/>
                <a:ea typeface="Times New Roman"/>
              </a:rPr>
              <a:t>Apart from the scoring result, the radar chart shows close relationship or similarity between the organisation’s current practices with the experience they faced. </a:t>
            </a:r>
          </a:p>
          <a:p>
            <a:pPr>
              <a:spcAft>
                <a:spcPts val="0"/>
              </a:spcAft>
            </a:pPr>
            <a:r>
              <a:rPr lang="en-GB" sz="1200" dirty="0" smtClean="0">
                <a:effectLst/>
                <a:latin typeface="Times New Roman"/>
                <a:ea typeface="Times New Roman"/>
              </a:rPr>
              <a:t>The radar chart demonstrates that most organisations that are not exercising good practices face unfavourable experiences in their workplaces. </a:t>
            </a:r>
          </a:p>
          <a:p>
            <a:pPr>
              <a:spcAft>
                <a:spcPts val="0"/>
              </a:spcAft>
            </a:pPr>
            <a:r>
              <a:rPr lang="en-GB" sz="1200" dirty="0" smtClean="0">
                <a:effectLst/>
                <a:latin typeface="Times New Roman"/>
                <a:ea typeface="Times New Roman"/>
              </a:rPr>
              <a:t>However, the radar chart shows that the level of understanding does not closely correspond to the quality of practices in the workplace. This could suggest that there are organisations that are deliberately not exercising good Facility Management practice despite their adequate level of understanding.</a:t>
            </a:r>
          </a:p>
          <a:p>
            <a:endParaRPr lang="en-GB" dirty="0"/>
          </a:p>
        </p:txBody>
      </p:sp>
      <p:sp>
        <p:nvSpPr>
          <p:cNvPr id="4" name="Slide Number Placeholder 3"/>
          <p:cNvSpPr>
            <a:spLocks noGrp="1"/>
          </p:cNvSpPr>
          <p:nvPr>
            <p:ph type="sldNum" sz="quarter" idx="10"/>
          </p:nvPr>
        </p:nvSpPr>
        <p:spPr/>
        <p:txBody>
          <a:bodyPr/>
          <a:lstStyle/>
          <a:p>
            <a:fld id="{63E4DEBF-7B04-42D9-B15D-29D72713C439}" type="slidenum">
              <a:rPr lang="en-GB" smtClean="0"/>
              <a:pPr/>
              <a:t>29</a:t>
            </a:fld>
            <a:endParaRPr lang="en-GB" dirty="0"/>
          </a:p>
        </p:txBody>
      </p:sp>
    </p:spTree>
    <p:extLst>
      <p:ext uri="{BB962C8B-B14F-4D97-AF65-F5344CB8AC3E}">
        <p14:creationId xmlns:p14="http://schemas.microsoft.com/office/powerpoint/2010/main" val="908245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smtClean="0">
                <a:effectLst/>
                <a:latin typeface="Times New Roman"/>
                <a:ea typeface="Times New Roman"/>
              </a:rPr>
              <a:t>Five attitudinal interval scales that are used in the survey (strongly agree to strongly disagree) were reclassified into three perception groups of positive, neutral and negative. </a:t>
            </a:r>
          </a:p>
          <a:p>
            <a:pPr>
              <a:spcAft>
                <a:spcPts val="0"/>
              </a:spcAft>
            </a:pPr>
            <a:r>
              <a:rPr lang="en-GB" sz="1200" dirty="0" smtClean="0">
                <a:effectLst/>
                <a:latin typeface="Times New Roman"/>
                <a:ea typeface="Times New Roman"/>
              </a:rPr>
              <a:t>The highest percentages of positive scale (combination percentages of agree and strongly agree) will be used as the most acceptable definition for the Malaysian market. </a:t>
            </a:r>
          </a:p>
          <a:p>
            <a:pPr>
              <a:spcAft>
                <a:spcPts val="0"/>
              </a:spcAft>
            </a:pPr>
            <a:r>
              <a:rPr lang="en-GB" sz="1200" dirty="0" smtClean="0">
                <a:effectLst/>
                <a:latin typeface="Times New Roman"/>
                <a:ea typeface="Times New Roman"/>
              </a:rPr>
              <a:t>Based on the analysis in Table 9, it is identified that definition D is acknowledged as the most acceptable FM definitions by a marginal difference of 0.9% as compared to definition B.</a:t>
            </a:r>
          </a:p>
          <a:p>
            <a:endParaRPr lang="en-GB" dirty="0"/>
          </a:p>
        </p:txBody>
      </p:sp>
      <p:sp>
        <p:nvSpPr>
          <p:cNvPr id="4" name="Slide Number Placeholder 3"/>
          <p:cNvSpPr>
            <a:spLocks noGrp="1"/>
          </p:cNvSpPr>
          <p:nvPr>
            <p:ph type="sldNum" sz="quarter" idx="10"/>
          </p:nvPr>
        </p:nvSpPr>
        <p:spPr/>
        <p:txBody>
          <a:bodyPr/>
          <a:lstStyle/>
          <a:p>
            <a:fld id="{63E4DEBF-7B04-42D9-B15D-29D72713C439}" type="slidenum">
              <a:rPr lang="en-GB" smtClean="0"/>
              <a:pPr/>
              <a:t>32</a:t>
            </a:fld>
            <a:endParaRPr lang="en-GB" dirty="0"/>
          </a:p>
        </p:txBody>
      </p:sp>
    </p:spTree>
    <p:extLst>
      <p:ext uri="{BB962C8B-B14F-4D97-AF65-F5344CB8AC3E}">
        <p14:creationId xmlns:p14="http://schemas.microsoft.com/office/powerpoint/2010/main" val="69191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6/23/2010</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06680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304800" y="1716024"/>
            <a:ext cx="8229600" cy="432511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xmlns:mc="http://schemas.openxmlformats.org/markup-compatibility/2006" xmlns:a14="http://schemas.microsoft.com/office/drawing/2010/main" val="FFFFFF" mc:Ignorable=""/>
                </a:solidFill>
                <a:effectLst>
                  <a:outerShdw blurRad="38100" dist="38100" dir="5400000" algn="tl" rotWithShape="0">
                    <a:srgbClr xmlns:mc="http://schemas.openxmlformats.org/markup-compatibility/2006" xmlns:a14="http://schemas.microsoft.com/office/drawing/2010/main" val="000000" mc:Ignorable="">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6/23/2010</a:t>
            </a:fld>
            <a:endParaRPr lang="en-US" dirty="0"/>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6/23/2010</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xmlns:mc="http://schemas.openxmlformats.org/markup-compatibility/2006" xmlns:a14="http://schemas.microsoft.com/office/drawing/2010/main" val="EAEAEA" mc:Ignorable=""/>
          </a:solidFill>
          <a:ln w="50800">
            <a:solidFill>
              <a:srgbClr xmlns:mc="http://schemas.openxmlformats.org/markup-compatibility/2006" xmlns:a14="http://schemas.microsoft.com/office/drawing/2010/main" val="FFFFFF" mc:Ignorable=""/>
            </a:solidFill>
            <a:miter lim="800000"/>
          </a:ln>
          <a:effectLst>
            <a:outerShdw blurRad="57150" dist="31750" dir="4800000" algn="tl" rotWithShape="0">
              <a:srgbClr xmlns:mc="http://schemas.openxmlformats.org/markup-compatibility/2006" xmlns:a14="http://schemas.microsoft.com/office/drawing/2010/main" val="000000" mc:Ignorable="">
                <a:alpha val="25000"/>
              </a:srgbClr>
            </a:outerShdw>
          </a:effectLst>
          <a:scene3d>
            <a:camera prst="orthographicFront"/>
            <a:lightRig rig="twoPt" dir="t">
              <a:rot lat="0" lon="0" rev="7200000"/>
            </a:lightRig>
          </a:scene3d>
          <a:sp3d contourW="2540">
            <a:bevelT w="25400" h="19050"/>
            <a:contourClr>
              <a:srgbClr xmlns:mc="http://schemas.openxmlformats.org/markup-compatibility/2006" xmlns:a14="http://schemas.microsoft.com/office/drawing/2010/main" val="AEAEAE" mc:Ignorabl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xmlns:mc="http://schemas.openxmlformats.org/markup-compatibility/2006" xmlns:a14="http://schemas.microsoft.com/office/drawing/2010/main" val="FFFFFF" mc:Ignorable="">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xmlns:mc="http://schemas.openxmlformats.org/markup-compatibility/2006" xmlns:a14="http://schemas.microsoft.com/office/drawing/2010/main" val="FFFFFF" mc:Ignorable="">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xmlns:mc="http://schemas.openxmlformats.org/markup-compatibility/2006" xmlns:a14="http://schemas.microsoft.com/office/drawing/2010/main" val="FFFFFF" mc:Ignorable="">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xmlns:mc="http://schemas.openxmlformats.org/markup-compatibility/2006" xmlns:a14="http://schemas.microsoft.com/office/drawing/2010/main" val="FFFFFF" mc:Ignorable="">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xmlns:mc="http://schemas.openxmlformats.org/markup-compatibility/2006" xmlns:a14="http://schemas.microsoft.com/office/drawing/2010/main" val="FFFFFF" mc:Ignorable="">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xmlns:mc="http://schemas.openxmlformats.org/markup-compatibility/2006" xmlns:a14="http://schemas.microsoft.com/office/drawing/2010/main" val="FFFFFF" mc:Ignorable="">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6/23/2010</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xmlns:mc="http://schemas.openxmlformats.org/markup-compatibility/2006" xmlns:a14="http://schemas.microsoft.com/office/drawing/2010/main" val="FFFFFF" mc:Ignorable=""/>
                </a:solidFill>
              </a:defRPr>
            </a:lvl1pPr>
          </a:lstStyle>
          <a:p>
            <a:fld id="{B6F15528-21DE-4FAA-801E-634DDDAF4B2B}" type="slidenum">
              <a:rPr lang="en-US" smtClean="0"/>
              <a:pPr/>
              <a:t>‹#›</a:t>
            </a:fld>
            <a:endParaRPr lang="en-US" dirty="0"/>
          </a:p>
        </p:txBody>
      </p:sp>
      <p:pic>
        <p:nvPicPr>
          <p:cNvPr id="1026" name="Picture 2" descr="C:\Users\Sannnnnoosssssseeeee\Desktop\logosquareblack.tiff"/>
          <p:cNvPicPr>
            <a:picLocks noChangeAspect="1" noChangeArrowheads="1"/>
          </p:cNvPicPr>
          <p:nvPr/>
        </p:nvPicPr>
        <p:blipFill>
          <a:blip r:embed="rId13" cstate="print"/>
          <a:srcRect/>
          <a:stretch>
            <a:fillRect/>
          </a:stretch>
        </p:blipFill>
        <p:spPr bwMode="auto">
          <a:xfrm>
            <a:off x="7772401" y="-1"/>
            <a:ext cx="1371600" cy="62292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 Id="rId5" Type="http://schemas.microsoft.com/office/2007/relationships/hdphoto" Target="../media/hdphoto26.h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82775"/>
            <a:ext cx="8686800" cy="1470025"/>
          </a:xfrm>
        </p:spPr>
        <p:txBody>
          <a:bodyPr>
            <a:normAutofit/>
          </a:bodyPr>
          <a:lstStyle/>
          <a:p>
            <a:r>
              <a:rPr lang="en-GB" dirty="0" smtClean="0"/>
              <a:t>Defining FM in the Malaysian Perspective</a:t>
            </a:r>
            <a:endParaRPr lang="en-GB" dirty="0"/>
          </a:p>
        </p:txBody>
      </p:sp>
      <p:sp>
        <p:nvSpPr>
          <p:cNvPr id="3" name="Subtitle 2"/>
          <p:cNvSpPr>
            <a:spLocks noGrp="1"/>
          </p:cNvSpPr>
          <p:nvPr>
            <p:ph type="subTitle" idx="1"/>
          </p:nvPr>
        </p:nvSpPr>
        <p:spPr>
          <a:xfrm>
            <a:off x="152400" y="4095049"/>
            <a:ext cx="6400800" cy="2653262"/>
          </a:xfrm>
        </p:spPr>
        <p:txBody>
          <a:bodyPr>
            <a:normAutofit/>
          </a:bodyPr>
          <a:lstStyle/>
          <a:p>
            <a:r>
              <a:rPr lang="en-GB" sz="3200" b="1" dirty="0" smtClean="0">
                <a:solidFill>
                  <a:schemeClr val="tx1"/>
                </a:solidFill>
                <a:latin typeface="Calibri" pitchFamily="34" charset="0"/>
              </a:rPr>
              <a:t>Nazali Noor</a:t>
            </a:r>
          </a:p>
          <a:p>
            <a:r>
              <a:rPr lang="en-GB" sz="3200" b="1" dirty="0" smtClean="0">
                <a:solidFill>
                  <a:schemeClr val="tx1"/>
                </a:solidFill>
                <a:latin typeface="Calibri" pitchFamily="34" charset="0"/>
              </a:rPr>
              <a:t>School of the Built Environment</a:t>
            </a:r>
          </a:p>
          <a:p>
            <a:r>
              <a:rPr lang="en-GB" sz="3200" b="1" dirty="0" smtClean="0">
                <a:solidFill>
                  <a:schemeClr val="tx1"/>
                </a:solidFill>
                <a:latin typeface="Calibri" pitchFamily="34" charset="0"/>
              </a:rPr>
              <a:t>Liverpool John Moores University</a:t>
            </a:r>
          </a:p>
          <a:p>
            <a:r>
              <a:rPr lang="en-GB" sz="3200" b="1" dirty="0" smtClean="0">
                <a:solidFill>
                  <a:schemeClr val="tx1"/>
                </a:solidFill>
                <a:latin typeface="Calibri" pitchFamily="34" charset="0"/>
              </a:rPr>
              <a:t>UK</a:t>
            </a:r>
          </a:p>
          <a:p>
            <a:endParaRPr lang="en-GB" sz="1200" dirty="0" smtClean="0">
              <a:solidFill>
                <a:schemeClr val="tx1"/>
              </a:solidFill>
              <a:latin typeface="Calibri" pitchFamily="34" charset="0"/>
            </a:endParaRPr>
          </a:p>
        </p:txBody>
      </p:sp>
      <p:pic>
        <p:nvPicPr>
          <p:cNvPr id="2050" name="Picture 2" descr="C:\Users\Sannnnnoosssssseeeee\Desktop\logosquareblack.tiff"/>
          <p:cNvPicPr>
            <a:picLocks noChangeAspect="1" noChangeArrowheads="1"/>
          </p:cNvPicPr>
          <p:nvPr/>
        </p:nvPicPr>
        <p:blipFill>
          <a:blip r:embed="rId2" cstate="print"/>
          <a:srcRect/>
          <a:stretch>
            <a:fillRect/>
          </a:stretch>
        </p:blipFill>
        <p:spPr bwMode="auto">
          <a:xfrm>
            <a:off x="6438900" y="406360"/>
            <a:ext cx="2438400" cy="1107418"/>
          </a:xfrm>
          <a:prstGeom prst="rect">
            <a:avLst/>
          </a:prstGeom>
          <a:noFill/>
        </p:spPr>
      </p:pic>
      <p:sp>
        <p:nvSpPr>
          <p:cNvPr id="5" name="Subtitle 2"/>
          <p:cNvSpPr txBox="1">
            <a:spLocks/>
          </p:cNvSpPr>
          <p:nvPr/>
        </p:nvSpPr>
        <p:spPr>
          <a:xfrm>
            <a:off x="2971800" y="3810000"/>
            <a:ext cx="3276600" cy="2819400"/>
          </a:xfrm>
          <a:prstGeom prst="rect">
            <a:avLst/>
          </a:prstGeom>
        </p:spPr>
        <p:txBody>
          <a:bodyPr vert="horz">
            <a:normAutofit/>
          </a:bodyPr>
          <a:lstStyle/>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GB" sz="2400" b="0" i="0" u="none" strike="noStrike" kern="1200" cap="none" spc="0" normalizeH="0" baseline="0" noProof="0" dirty="0" smtClean="0">
              <a:ln>
                <a:noFill/>
              </a:ln>
              <a:effectLst/>
              <a:uLnTx/>
              <a:uFillTx/>
              <a:latin typeface="Calibri" pitchFamily="34" charset="0"/>
              <a:ea typeface="+mn-ea"/>
              <a:cs typeface="+mn-cs"/>
            </a:endParaRP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GB" sz="2400" b="0" i="0" u="none" strike="noStrike" kern="1200" cap="none" spc="0" normalizeH="0" baseline="0" noProof="0" dirty="0" smtClean="0">
              <a:ln>
                <a:noFill/>
              </a:ln>
              <a:effectLst/>
              <a:uLnTx/>
              <a:uFillTx/>
              <a:latin typeface="Calibri" pitchFamily="34" charset="0"/>
              <a:ea typeface="+mn-ea"/>
              <a:cs typeface="+mn-cs"/>
            </a:endParaRP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GB" sz="2400" b="0" i="0" u="none" strike="noStrike" kern="1200" cap="none" spc="0" normalizeH="0" baseline="0" noProof="0" dirty="0">
              <a:ln>
                <a:noFill/>
              </a:ln>
              <a:effectLst/>
              <a:uLnTx/>
              <a:uFillTx/>
              <a:latin typeface="Calibri" pitchFamily="34" charset="0"/>
              <a:ea typeface="+mn-ea"/>
              <a:cs typeface="+mn-cs"/>
            </a:endParaRPr>
          </a:p>
        </p:txBody>
      </p:sp>
      <p:sp>
        <p:nvSpPr>
          <p:cNvPr id="6" name="Subtitle 2"/>
          <p:cNvSpPr txBox="1">
            <a:spLocks/>
          </p:cNvSpPr>
          <p:nvPr/>
        </p:nvSpPr>
        <p:spPr>
          <a:xfrm>
            <a:off x="6248400" y="3823738"/>
            <a:ext cx="2819400" cy="2653262"/>
          </a:xfrm>
          <a:prstGeom prst="rect">
            <a:avLst/>
          </a:prstGeom>
        </p:spPr>
        <p:txBody>
          <a:bodyPr vert="horz">
            <a:normAutofit/>
          </a:bodyPr>
          <a:lstStyle/>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GB" sz="2400" b="0" i="0" u="none" strike="noStrike" kern="1200" cap="none" spc="0" normalizeH="0" baseline="0" noProof="0" dirty="0" smtClean="0">
              <a:ln>
                <a:noFill/>
              </a:ln>
              <a:effectLst/>
              <a:uLnTx/>
              <a:uFillTx/>
              <a:latin typeface="Calibri" pitchFamily="34" charset="0"/>
              <a:ea typeface="+mn-ea"/>
              <a:cs typeface="+mn-cs"/>
            </a:endParaRP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GB" sz="2400" b="0" i="0" u="none" strike="noStrike" kern="1200" cap="none" spc="0" normalizeH="0" baseline="0" noProof="0" dirty="0" smtClean="0">
              <a:ln>
                <a:noFill/>
              </a:ln>
              <a:effectLst/>
              <a:uLnTx/>
              <a:uFillTx/>
              <a:latin typeface="Calibri" pitchFamily="34" charset="0"/>
              <a:ea typeface="+mn-ea"/>
              <a:cs typeface="+mn-cs"/>
            </a:endParaRPr>
          </a:p>
        </p:txBody>
      </p:sp>
      <p:sp>
        <p:nvSpPr>
          <p:cNvPr id="7" name="TextBox 6"/>
          <p:cNvSpPr txBox="1"/>
          <p:nvPr/>
        </p:nvSpPr>
        <p:spPr>
          <a:xfrm>
            <a:off x="5943600" y="3352800"/>
            <a:ext cx="2680606" cy="369332"/>
          </a:xfrm>
          <a:prstGeom prst="rect">
            <a:avLst/>
          </a:prstGeom>
          <a:noFill/>
        </p:spPr>
        <p:txBody>
          <a:bodyPr wrap="none" rtlCol="0">
            <a:spAutoFit/>
          </a:bodyPr>
          <a:lstStyle/>
          <a:p>
            <a:fld id="{663C5897-5802-4B41-BA93-A1ED034F2FD5}" type="datetime2">
              <a:rPr lang="en-GB" b="1" smtClean="0">
                <a:solidFill>
                  <a:schemeClr val="bg1"/>
                </a:solidFill>
                <a:latin typeface="+mj-lt"/>
              </a:rPr>
              <a:pPr/>
              <a:t>Wednesday, 23 June 2010</a:t>
            </a:fld>
            <a:endParaRPr lang="en-GB" b="1" dirty="0">
              <a:solidFill>
                <a:schemeClr val="bg1"/>
              </a:solidFill>
              <a:latin typeface="+mj-lt"/>
            </a:endParaRPr>
          </a:p>
        </p:txBody>
      </p:sp>
      <p:pic>
        <p:nvPicPr>
          <p:cNvPr id="10" name="Picture 9" descr="C:\Documents and Settings\bltwathe\Local Settings\Temporary Internet Files\Content.IE5\SN7S89PX\MCj04395870000[1].png"/>
          <p:cNvPicPr>
            <a:picLocks noChangeAspect="1" noChangeArrowheads="1"/>
          </p:cNvPicPr>
          <p:nvPr/>
        </p:nvPicPr>
        <p:blipFill>
          <a:blip r:embed="rId3" cstate="print"/>
          <a:stretch>
            <a:fillRect/>
          </a:stretch>
        </p:blipFill>
        <p:spPr bwMode="auto">
          <a:xfrm>
            <a:off x="6307660" y="4690610"/>
            <a:ext cx="2628382" cy="1477060"/>
          </a:xfrm>
          <a:prstGeom prst="rect">
            <a:avLst/>
          </a:prstGeom>
          <a:noFill/>
        </p:spPr>
      </p:pic>
      <p:sp>
        <p:nvSpPr>
          <p:cNvPr id="13" name="Rectangle 12"/>
          <p:cNvSpPr/>
          <p:nvPr/>
        </p:nvSpPr>
        <p:spPr>
          <a:xfrm>
            <a:off x="25730" y="152400"/>
            <a:ext cx="6705600" cy="65883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GB" sz="2800" b="1" dirty="0" smtClean="0">
                <a:latin typeface="Arial" pitchFamily="34" charset="0"/>
                <a:cs typeface="Arial" pitchFamily="34" charset="0"/>
              </a:rPr>
              <a:t>ERES Conference 2010</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6200" y="274638"/>
            <a:ext cx="8610600" cy="1511300"/>
          </a:xfrm>
        </p:spPr>
        <p:txBody>
          <a:bodyPr/>
          <a:lstStyle/>
          <a:p>
            <a:r>
              <a:rPr lang="en-GB" dirty="0" smtClean="0"/>
              <a:t>Defining FM</a:t>
            </a:r>
          </a:p>
        </p:txBody>
      </p:sp>
      <p:sp>
        <p:nvSpPr>
          <p:cNvPr id="4099" name="Content Placeholder 2"/>
          <p:cNvSpPr>
            <a:spLocks noGrp="1"/>
          </p:cNvSpPr>
          <p:nvPr>
            <p:ph idx="1"/>
          </p:nvPr>
        </p:nvSpPr>
        <p:spPr>
          <a:xfrm>
            <a:off x="142875" y="1571625"/>
            <a:ext cx="4643438" cy="4554538"/>
          </a:xfrm>
        </p:spPr>
        <p:txBody>
          <a:bodyPr>
            <a:normAutofit fontScale="85000" lnSpcReduction="20000"/>
          </a:bodyPr>
          <a:lstStyle/>
          <a:p>
            <a:pPr>
              <a:buNone/>
            </a:pPr>
            <a:r>
              <a:rPr lang="en-GB" sz="3000" dirty="0" smtClean="0"/>
              <a:t>	“</a:t>
            </a:r>
            <a:r>
              <a:rPr lang="en-GB" sz="3200" dirty="0"/>
              <a:t>Creating a cohesive environment to carry out an organisation’s primary operations, taking an integrated view of the infrastructure services and using it to give customer satisfaction and value for money through support as an enhancement of the core business</a:t>
            </a:r>
            <a:r>
              <a:rPr lang="en-GB" sz="3200" dirty="0" smtClean="0"/>
              <a:t>.</a:t>
            </a:r>
            <a:r>
              <a:rPr lang="en-GB" sz="3000" dirty="0" smtClean="0"/>
              <a:t>”</a:t>
            </a:r>
          </a:p>
          <a:p>
            <a:pPr>
              <a:buFontTx/>
              <a:buNone/>
            </a:pPr>
            <a:r>
              <a:rPr lang="en-GB" sz="3000" dirty="0" smtClean="0"/>
              <a:t>	(Noor &amp; Pitt, 2009)</a:t>
            </a:r>
          </a:p>
        </p:txBody>
      </p:sp>
      <p:pic>
        <p:nvPicPr>
          <p:cNvPr id="410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05400" y="838200"/>
            <a:ext cx="3449997" cy="53340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
                </a:solidFill>
              </a14:hiddenFill>
            </a:ext>
            <a:ext uri="{91240B29-F687-4F45-9708-019B960494DF}">
              <a14:hiddenLine xmlns:a14="http://schemas.microsoft.com/office/drawing/2010/main" w="9525">
                <a:solidFill>
                  <a:srgbClr xmlns:mc="http://schemas.openxmlformats.org/markup-compatibility/2006" val="000000" mc:Ignorable=""/>
                </a:solidFill>
                <a:miter lim="800000"/>
                <a:headEnd/>
                <a:tailEnd/>
              </a14:hiddenLine>
            </a:ext>
          </a:extLst>
        </p:spPr>
      </p:pic>
    </p:spTree>
    <p:extLst>
      <p:ext uri="{BB962C8B-B14F-4D97-AF65-F5344CB8AC3E}">
        <p14:creationId xmlns:p14="http://schemas.microsoft.com/office/powerpoint/2010/main" val="22668056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3200" dirty="0" smtClean="0"/>
              <a:t>Cluster of support services</a:t>
            </a:r>
            <a:endParaRPr lang="en-GB" sz="3200" dirty="0"/>
          </a:p>
        </p:txBody>
      </p:sp>
      <p:sp>
        <p:nvSpPr>
          <p:cNvPr id="7" name="Text Placeholder 6"/>
          <p:cNvSpPr>
            <a:spLocks noGrp="1"/>
          </p:cNvSpPr>
          <p:nvPr>
            <p:ph type="body" idx="2"/>
          </p:nvPr>
        </p:nvSpPr>
        <p:spPr/>
        <p:txBody>
          <a:bodyPr>
            <a:normAutofit/>
          </a:bodyPr>
          <a:lstStyle/>
          <a:p>
            <a:pPr algn="ctr"/>
            <a:r>
              <a:rPr lang="en-GB" sz="2000" dirty="0" smtClean="0"/>
              <a:t>(</a:t>
            </a:r>
            <a:r>
              <a:rPr lang="en-GB" sz="2000" dirty="0" err="1" smtClean="0"/>
              <a:t>Chotipanich</a:t>
            </a:r>
            <a:r>
              <a:rPr lang="en-GB" sz="2000" dirty="0" smtClean="0"/>
              <a:t>, 2004)</a:t>
            </a:r>
            <a:endParaRPr lang="en-GB" sz="2000" dirty="0"/>
          </a:p>
        </p:txBody>
      </p:sp>
      <p:pic>
        <p:nvPicPr>
          <p:cNvPr id="14338" name="Picture 2"/>
          <p:cNvPicPr>
            <a:picLocks noGrp="1" noChangeAspect="1" noChangeArrowheads="1"/>
          </p:cNvPicPr>
          <p:nvPr>
            <p:ph sz="half"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609600"/>
            <a:ext cx="4795434"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1066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Key Facts!</a:t>
            </a:r>
            <a:endParaRPr lang="en-GB" dirty="0"/>
          </a:p>
        </p:txBody>
      </p:sp>
      <p:sp>
        <p:nvSpPr>
          <p:cNvPr id="6" name="Content Placeholder 5"/>
          <p:cNvSpPr>
            <a:spLocks noGrp="1"/>
          </p:cNvSpPr>
          <p:nvPr>
            <p:ph idx="1"/>
          </p:nvPr>
        </p:nvSpPr>
        <p:spPr/>
        <p:txBody>
          <a:bodyPr>
            <a:normAutofit fontScale="92500"/>
          </a:bodyPr>
          <a:lstStyle/>
          <a:p>
            <a:r>
              <a:rPr lang="en-US" dirty="0" smtClean="0"/>
              <a:t>Defining FM is critical – How can FM be practiced in the absence of any definition as to what it is being practiced (de </a:t>
            </a:r>
            <a:r>
              <a:rPr lang="en-US" dirty="0" err="1" smtClean="0"/>
              <a:t>Bruijn</a:t>
            </a:r>
            <a:r>
              <a:rPr lang="en-US" dirty="0" smtClean="0"/>
              <a:t> </a:t>
            </a:r>
            <a:r>
              <a:rPr lang="en-US" i="1" dirty="0" smtClean="0"/>
              <a:t>et al</a:t>
            </a:r>
            <a:r>
              <a:rPr lang="en-US" dirty="0" smtClean="0"/>
              <a:t>, 2001)</a:t>
            </a:r>
          </a:p>
          <a:p>
            <a:endParaRPr lang="en-US" dirty="0" smtClean="0"/>
          </a:p>
          <a:p>
            <a:r>
              <a:rPr lang="en-US" dirty="0" smtClean="0"/>
              <a:t>FM resists a universal definition! (RICS, 2009)</a:t>
            </a:r>
          </a:p>
          <a:p>
            <a:endParaRPr lang="en-US" dirty="0" smtClean="0"/>
          </a:p>
          <a:p>
            <a:r>
              <a:rPr lang="en-US" dirty="0" smtClean="0"/>
              <a:t>Different support arrangement offered by FM are required in different business sectors, in different types of organization, different countries and culture (</a:t>
            </a:r>
            <a:r>
              <a:rPr lang="en-US" dirty="0" err="1" smtClean="0"/>
              <a:t>Chotipanich</a:t>
            </a:r>
            <a:r>
              <a:rPr lang="en-US" dirty="0" smtClean="0"/>
              <a:t> and Nutt, 2008)</a:t>
            </a:r>
            <a:endParaRPr lang="en-GB" dirty="0"/>
          </a:p>
        </p:txBody>
      </p:sp>
    </p:spTree>
    <p:extLst>
      <p:ext uri="{BB962C8B-B14F-4D97-AF65-F5344CB8AC3E}">
        <p14:creationId xmlns:p14="http://schemas.microsoft.com/office/powerpoint/2010/main" val="16421205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381000"/>
            <a:ext cx="8229600" cy="1066800"/>
          </a:xfrm>
        </p:spPr>
        <p:txBody>
          <a:bodyPr/>
          <a:lstStyle/>
          <a:p>
            <a:r>
              <a:rPr lang="en-GB" dirty="0" smtClean="0"/>
              <a:t>Why local definition is important?</a:t>
            </a:r>
            <a:endParaRPr lang="en-GB" dirty="0"/>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590800" y="1371600"/>
            <a:ext cx="4007612" cy="5314093"/>
          </a:xfrm>
        </p:spPr>
      </p:pic>
    </p:spTree>
    <p:extLst>
      <p:ext uri="{BB962C8B-B14F-4D97-AF65-F5344CB8AC3E}">
        <p14:creationId xmlns:p14="http://schemas.microsoft.com/office/powerpoint/2010/main" val="27999969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57200"/>
            <a:ext cx="8229600" cy="457200"/>
          </a:xfrm>
        </p:spPr>
        <p:txBody>
          <a:bodyPr>
            <a:normAutofit fontScale="90000"/>
          </a:bodyPr>
          <a:lstStyle/>
          <a:p>
            <a:r>
              <a:rPr lang="en-GB" dirty="0" smtClean="0"/>
              <a:t>Research Methodology</a:t>
            </a:r>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53486209"/>
              </p:ext>
            </p:extLst>
          </p:nvPr>
        </p:nvGraphicFramePr>
        <p:xfrm>
          <a:off x="228600" y="990600"/>
          <a:ext cx="8686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ounded Rectangle 10"/>
          <p:cNvSpPr/>
          <p:nvPr/>
        </p:nvSpPr>
        <p:spPr>
          <a:xfrm>
            <a:off x="609600" y="1143000"/>
            <a:ext cx="2286000" cy="1219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 Compilation and overview of FM literature</a:t>
            </a:r>
            <a:endParaRPr lang="en-GB" dirty="0">
              <a:solidFill>
                <a:prstClr val="white"/>
              </a:solidFill>
            </a:endParaRPr>
          </a:p>
        </p:txBody>
      </p:sp>
      <p:sp>
        <p:nvSpPr>
          <p:cNvPr id="12" name="Rounded Rectangle 11"/>
          <p:cNvSpPr/>
          <p:nvPr/>
        </p:nvSpPr>
        <p:spPr>
          <a:xfrm>
            <a:off x="6019800" y="1409700"/>
            <a:ext cx="28956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GB" dirty="0" smtClean="0">
                <a:solidFill>
                  <a:prstClr val="white"/>
                </a:solidFill>
              </a:rPr>
              <a:t>Workshop with local FM experts representing various FM stakeholders</a:t>
            </a:r>
          </a:p>
          <a:p>
            <a:pPr marL="285750" indent="-285750">
              <a:buFontTx/>
              <a:buChar char="-"/>
            </a:pPr>
            <a:r>
              <a:rPr lang="en-GB" dirty="0" smtClean="0">
                <a:solidFill>
                  <a:prstClr val="white"/>
                </a:solidFill>
              </a:rPr>
              <a:t>4 Preliminary proposal on FM definitions </a:t>
            </a:r>
            <a:endParaRPr lang="en-GB" dirty="0">
              <a:solidFill>
                <a:prstClr val="white"/>
              </a:solidFill>
            </a:endParaRPr>
          </a:p>
        </p:txBody>
      </p:sp>
      <p:sp>
        <p:nvSpPr>
          <p:cNvPr id="13" name="Rounded Rectangle 12"/>
          <p:cNvSpPr/>
          <p:nvPr/>
        </p:nvSpPr>
        <p:spPr>
          <a:xfrm>
            <a:off x="304800" y="2705100"/>
            <a:ext cx="2895600" cy="1905000"/>
          </a:xfrm>
          <a:prstGeom prst="roundRect">
            <a:avLst/>
          </a:prstGeom>
          <a:solidFill>
            <a:srgbClr xmlns:mc="http://schemas.openxmlformats.org/markup-compatibility/2006" xmlns:a14="http://schemas.microsoft.com/office/drawing/2010/main" val="00B050" mc:Ignorabl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GB" dirty="0" smtClean="0">
                <a:solidFill>
                  <a:prstClr val="white"/>
                </a:solidFill>
              </a:rPr>
              <a:t>Formulation of survey questionnaire</a:t>
            </a:r>
          </a:p>
          <a:p>
            <a:pPr marL="285750" indent="-285750">
              <a:buFontTx/>
              <a:buChar char="-"/>
            </a:pPr>
            <a:r>
              <a:rPr lang="en-GB" dirty="0" smtClean="0">
                <a:solidFill>
                  <a:prstClr val="white"/>
                </a:solidFill>
              </a:rPr>
              <a:t>Distribution of survey to Malaysian FM stakeholders</a:t>
            </a:r>
          </a:p>
          <a:p>
            <a:pPr marL="285750" indent="-285750">
              <a:buFontTx/>
              <a:buChar char="-"/>
            </a:pPr>
            <a:r>
              <a:rPr lang="en-GB" dirty="0" smtClean="0">
                <a:solidFill>
                  <a:prstClr val="white"/>
                </a:solidFill>
              </a:rPr>
              <a:t>Analysis and findings</a:t>
            </a:r>
            <a:endParaRPr lang="en-GB" dirty="0">
              <a:solidFill>
                <a:prstClr val="white"/>
              </a:solidFill>
            </a:endParaRPr>
          </a:p>
        </p:txBody>
      </p:sp>
      <p:sp>
        <p:nvSpPr>
          <p:cNvPr id="14" name="Rounded Rectangle 13"/>
          <p:cNvSpPr/>
          <p:nvPr/>
        </p:nvSpPr>
        <p:spPr>
          <a:xfrm>
            <a:off x="6324600" y="4419600"/>
            <a:ext cx="2286000" cy="1219200"/>
          </a:xfrm>
          <a:prstGeom prst="roundRect">
            <a:avLst/>
          </a:prstGeom>
          <a:solidFill>
            <a:srgbClr xmlns:mc="http://schemas.openxmlformats.org/markup-compatibility/2006" xmlns:a14="http://schemas.microsoft.com/office/drawing/2010/main" val="92D050" mc:Ignorabl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 Presentation of findings of the Malaysian FM definition to CIDB</a:t>
            </a:r>
            <a:endParaRPr lang="en-GB" dirty="0">
              <a:solidFill>
                <a:prstClr val="white"/>
              </a:solidFill>
            </a:endParaRPr>
          </a:p>
        </p:txBody>
      </p:sp>
      <p:sp>
        <p:nvSpPr>
          <p:cNvPr id="15" name="Rounded Rectangle 14"/>
          <p:cNvSpPr/>
          <p:nvPr/>
        </p:nvSpPr>
        <p:spPr>
          <a:xfrm>
            <a:off x="838200" y="5410200"/>
            <a:ext cx="2286000" cy="12192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 Dissemination to all FM stakeholders</a:t>
            </a:r>
            <a:endParaRPr lang="en-GB" dirty="0">
              <a:solidFill>
                <a:prstClr val="white"/>
              </a:solidFill>
            </a:endParaRPr>
          </a:p>
        </p:txBody>
      </p:sp>
      <p:cxnSp>
        <p:nvCxnSpPr>
          <p:cNvPr id="20" name="Straight Arrow Connector 19"/>
          <p:cNvCxnSpPr/>
          <p:nvPr/>
        </p:nvCxnSpPr>
        <p:spPr>
          <a:xfrm>
            <a:off x="2895600" y="1600200"/>
            <a:ext cx="3124200" cy="7620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5" name="Straight Arrow Connector 24"/>
          <p:cNvCxnSpPr/>
          <p:nvPr/>
        </p:nvCxnSpPr>
        <p:spPr>
          <a:xfrm flipH="1">
            <a:off x="3200400" y="2362200"/>
            <a:ext cx="2819400" cy="1295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 name="Straight Arrow Connector 27"/>
          <p:cNvCxnSpPr>
            <a:stCxn id="13" idx="3"/>
            <a:endCxn id="14" idx="1"/>
          </p:cNvCxnSpPr>
          <p:nvPr/>
        </p:nvCxnSpPr>
        <p:spPr>
          <a:xfrm>
            <a:off x="3200400" y="3657600"/>
            <a:ext cx="3124200" cy="1371600"/>
          </a:xfrm>
          <a:prstGeom prst="straightConnector1">
            <a:avLst/>
          </a:prstGeom>
          <a:ln>
            <a:solidFill>
              <a:srgbClr xmlns:mc="http://schemas.openxmlformats.org/markup-compatibility/2006" xmlns:a14="http://schemas.microsoft.com/office/drawing/2010/main" val="00B050" mc:Ignorable=""/>
            </a:solidFill>
            <a:tailEnd type="arrow"/>
          </a:ln>
        </p:spPr>
        <p:style>
          <a:lnRef idx="2">
            <a:schemeClr val="accent6"/>
          </a:lnRef>
          <a:fillRef idx="0">
            <a:schemeClr val="accent6"/>
          </a:fillRef>
          <a:effectRef idx="1">
            <a:schemeClr val="accent6"/>
          </a:effectRef>
          <a:fontRef idx="minor">
            <a:schemeClr val="tx1"/>
          </a:fontRef>
        </p:style>
      </p:cxnSp>
      <p:cxnSp>
        <p:nvCxnSpPr>
          <p:cNvPr id="31" name="Straight Arrow Connector 30"/>
          <p:cNvCxnSpPr>
            <a:endCxn id="15" idx="3"/>
          </p:cNvCxnSpPr>
          <p:nvPr/>
        </p:nvCxnSpPr>
        <p:spPr>
          <a:xfrm flipH="1">
            <a:off x="3124200" y="5029200"/>
            <a:ext cx="3200400" cy="9906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8" name="Rectangle 37"/>
          <p:cNvSpPr/>
          <p:nvPr/>
        </p:nvSpPr>
        <p:spPr>
          <a:xfrm>
            <a:off x="5410200" y="6019800"/>
            <a:ext cx="3733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Adopted from </a:t>
            </a:r>
          </a:p>
          <a:p>
            <a:pPr algn="ctr"/>
            <a:r>
              <a:rPr lang="en-GB" dirty="0" err="1" smtClean="0">
                <a:solidFill>
                  <a:prstClr val="black"/>
                </a:solidFill>
              </a:rPr>
              <a:t>Pathriage</a:t>
            </a:r>
            <a:r>
              <a:rPr lang="en-GB" dirty="0" smtClean="0">
                <a:solidFill>
                  <a:prstClr val="black"/>
                </a:solidFill>
              </a:rPr>
              <a:t> </a:t>
            </a:r>
            <a:r>
              <a:rPr lang="en-GB" i="1" dirty="0" smtClean="0">
                <a:solidFill>
                  <a:prstClr val="black"/>
                </a:solidFill>
              </a:rPr>
              <a:t>et al</a:t>
            </a:r>
            <a:r>
              <a:rPr lang="en-GB" dirty="0" smtClean="0">
                <a:solidFill>
                  <a:prstClr val="black"/>
                </a:solidFill>
              </a:rPr>
              <a:t>. (2008)</a:t>
            </a:r>
            <a:endParaRPr lang="en-GB" dirty="0">
              <a:solidFill>
                <a:prstClr val="black"/>
              </a:solidFill>
            </a:endParaRPr>
          </a:p>
        </p:txBody>
      </p:sp>
    </p:spTree>
    <p:extLst>
      <p:ext uri="{BB962C8B-B14F-4D97-AF65-F5344CB8AC3E}">
        <p14:creationId xmlns:p14="http://schemas.microsoft.com/office/powerpoint/2010/main" val="37668591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838200"/>
          </a:xfrm>
        </p:spPr>
        <p:txBody>
          <a:bodyPr/>
          <a:lstStyle/>
          <a:p>
            <a:r>
              <a:rPr lang="en-GB" dirty="0" smtClean="0"/>
              <a:t>Malaysia – Brief introduction</a:t>
            </a:r>
            <a:endParaRPr lang="en-GB" dirty="0"/>
          </a:p>
        </p:txBody>
      </p:sp>
      <p:pic>
        <p:nvPicPr>
          <p:cNvPr id="102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80787" y="1828800"/>
            <a:ext cx="4315013" cy="464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905000"/>
            <a:ext cx="4038600" cy="4267200"/>
          </a:xfrm>
          <a:prstGeom prst="rect">
            <a:avLst/>
          </a:prstGeom>
          <a:solidFill>
            <a:srgbClr xmlns:mc="http://schemas.openxmlformats.org/markup-compatibility/2006" xmlns:a14="http://schemas.microsoft.com/office/drawing/2010/main" val="FFFFFF" mc:Ignorable="">
              <a:shade val="85000"/>
            </a:srgbClr>
          </a:solidFill>
          <a:ln w="88900" cap="sq">
            <a:solidFill>
              <a:srgbClr xmlns:mc="http://schemas.openxmlformats.org/markup-compatibility/2006" xmlns:a14="http://schemas.microsoft.com/office/drawing/2010/main" val="FFFFFF" mc:Ignorable=""/>
            </a:solidFill>
            <a:miter lim="800000"/>
          </a:ln>
          <a:effectLst>
            <a:outerShdw blurRad="55000" dist="18000" dir="5400000" algn="tl" rotWithShape="0">
              <a:srgbClr xmlns:mc="http://schemas.openxmlformats.org/markup-compatibility/2006" xmlns:a14="http://schemas.microsoft.com/office/drawing/2010/main" val="000000" mc:Ignorable="">
                <a:alpha val="40000"/>
              </a:srgbClr>
            </a:outerShdw>
          </a:effectLst>
          <a:scene3d>
            <a:camera prst="orthographicFront"/>
            <a:lightRig rig="twoPt" dir="t">
              <a:rot lat="0" lon="0" rev="7200000"/>
            </a:lightRig>
          </a:scene3d>
          <a:sp3d>
            <a:bevelT w="25400" h="19050"/>
            <a:contourClr>
              <a:srgbClr xmlns:mc="http://schemas.openxmlformats.org/markup-compatibility/2006" xmlns:a14="http://schemas.microsoft.com/office/drawing/2010/main" val="FFFFFF" mc:Ignorable=""/>
            </a:contourClr>
          </a:sp3d>
        </p:spPr>
      </p:pic>
    </p:spTree>
    <p:extLst>
      <p:ext uri="{BB962C8B-B14F-4D97-AF65-F5344CB8AC3E}">
        <p14:creationId xmlns:p14="http://schemas.microsoft.com/office/powerpoint/2010/main" val="6082198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609600"/>
          </a:xfrm>
        </p:spPr>
        <p:txBody>
          <a:bodyPr>
            <a:normAutofit/>
          </a:bodyPr>
          <a:lstStyle/>
          <a:p>
            <a:r>
              <a:rPr lang="en-GB" sz="3200" dirty="0" smtClean="0"/>
              <a:t>The Malaysian FM Market – An Overview</a:t>
            </a:r>
            <a:endParaRPr lang="en-GB" sz="3200" dirty="0"/>
          </a:p>
        </p:txBody>
      </p:sp>
      <p:sp>
        <p:nvSpPr>
          <p:cNvPr id="4" name="Content Placeholder 3"/>
          <p:cNvSpPr>
            <a:spLocks noGrp="1"/>
          </p:cNvSpPr>
          <p:nvPr>
            <p:ph sz="half" idx="1"/>
          </p:nvPr>
        </p:nvSpPr>
        <p:spPr>
          <a:xfrm>
            <a:off x="457200" y="1524000"/>
            <a:ext cx="4038600" cy="4525963"/>
          </a:xfrm>
        </p:spPr>
        <p:txBody>
          <a:bodyPr>
            <a:normAutofit fontScale="92500" lnSpcReduction="10000"/>
          </a:bodyPr>
          <a:lstStyle/>
          <a:p>
            <a:r>
              <a:rPr lang="en-GB" dirty="0" smtClean="0"/>
              <a:t>Similar to other countries in South East Asia</a:t>
            </a:r>
          </a:p>
          <a:p>
            <a:r>
              <a:rPr lang="en-GB" dirty="0" smtClean="0"/>
              <a:t>Reckoned as second wave market by the FM industry (Moore and Finch, 2004)</a:t>
            </a:r>
          </a:p>
          <a:p>
            <a:r>
              <a:rPr lang="en-GB" dirty="0" smtClean="0"/>
              <a:t>Property and assets are currently commonly managed by an in-house, out-source or combination.</a:t>
            </a:r>
          </a:p>
          <a:p>
            <a:r>
              <a:rPr lang="en-GB" dirty="0" smtClean="0"/>
              <a:t>26 million </a:t>
            </a:r>
            <a:r>
              <a:rPr lang="en-GB" dirty="0" err="1" smtClean="0"/>
              <a:t>Sq</a:t>
            </a:r>
            <a:r>
              <a:rPr lang="en-GB" dirty="0" smtClean="0"/>
              <a:t> meters of existing stock of commercial properties as </a:t>
            </a:r>
            <a:r>
              <a:rPr lang="en-GB" dirty="0"/>
              <a:t>at Q3 </a:t>
            </a:r>
            <a:r>
              <a:rPr lang="en-GB" dirty="0" smtClean="0"/>
              <a:t>2009</a:t>
            </a:r>
            <a:r>
              <a:rPr lang="en-GB" dirty="0"/>
              <a:t> </a:t>
            </a:r>
            <a:r>
              <a:rPr lang="en-GB" dirty="0" smtClean="0"/>
              <a:t>(NAPIC, 2009)</a:t>
            </a:r>
          </a:p>
          <a:p>
            <a:r>
              <a:rPr lang="en-GB" dirty="0" smtClean="0"/>
              <a:t>FM revenues of USD 268.1 million in 2006 </a:t>
            </a:r>
          </a:p>
          <a:p>
            <a:r>
              <a:rPr lang="en-GB" dirty="0" smtClean="0"/>
              <a:t>Estimated to reach USD 535 millions in 2013.</a:t>
            </a:r>
            <a:endParaRPr lang="en-GB"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600200"/>
            <a:ext cx="4343400" cy="4419599"/>
          </a:xfrm>
        </p:spPr>
      </p:pic>
    </p:spTree>
    <p:extLst>
      <p:ext uri="{BB962C8B-B14F-4D97-AF65-F5344CB8AC3E}">
        <p14:creationId xmlns:p14="http://schemas.microsoft.com/office/powerpoint/2010/main" val="16985348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a:latin typeface="Calibri"/>
                <a:ea typeface="Calibri"/>
                <a:cs typeface="Times New Roman"/>
              </a:rPr>
              <a:t>FM evolution in the Malaysian </a:t>
            </a:r>
            <a:r>
              <a:rPr lang="en-GB" dirty="0" smtClean="0">
                <a:latin typeface="Calibri"/>
                <a:ea typeface="Calibri"/>
                <a:cs typeface="Times New Roman"/>
              </a:rPr>
              <a:t>market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7517864"/>
              </p:ext>
            </p:extLst>
          </p:nvPr>
        </p:nvGraphicFramePr>
        <p:xfrm>
          <a:off x="152400" y="1600200"/>
          <a:ext cx="8839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553200" y="6063734"/>
            <a:ext cx="2348720" cy="369332"/>
          </a:xfrm>
          <a:prstGeom prst="rect">
            <a:avLst/>
          </a:prstGeom>
          <a:noFill/>
        </p:spPr>
        <p:txBody>
          <a:bodyPr wrap="none" rtlCol="0">
            <a:spAutoFit/>
          </a:bodyPr>
          <a:lstStyle/>
          <a:p>
            <a:r>
              <a:rPr lang="en-GB" dirty="0" smtClean="0"/>
              <a:t>Source:(CIDB, 2009)</a:t>
            </a:r>
            <a:endParaRPr lang="en-GB" dirty="0"/>
          </a:p>
        </p:txBody>
      </p:sp>
    </p:spTree>
    <p:extLst>
      <p:ext uri="{BB962C8B-B14F-4D97-AF65-F5344CB8AC3E}">
        <p14:creationId xmlns:p14="http://schemas.microsoft.com/office/powerpoint/2010/main" val="17665781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066800"/>
          </a:xfrm>
        </p:spPr>
        <p:txBody>
          <a:bodyPr>
            <a:noAutofit/>
          </a:bodyPr>
          <a:lstStyle/>
          <a:p>
            <a:r>
              <a:rPr lang="en-US" sz="4800" dirty="0"/>
              <a:t>Malaysia </a:t>
            </a:r>
            <a:r>
              <a:rPr lang="en-US" sz="4800" dirty="0" smtClean="0"/>
              <a:t>has……</a:t>
            </a:r>
            <a:r>
              <a:rPr lang="en-US" sz="4800" dirty="0"/>
              <a:t/>
            </a:r>
            <a:br>
              <a:rPr lang="en-US" sz="4800" dirty="0"/>
            </a:br>
            <a:endParaRPr lang="en-GB" sz="4800" dirty="0"/>
          </a:p>
        </p:txBody>
      </p:sp>
      <p:sp>
        <p:nvSpPr>
          <p:cNvPr id="3" name="Content Placeholder 2"/>
          <p:cNvSpPr>
            <a:spLocks noGrp="1"/>
          </p:cNvSpPr>
          <p:nvPr>
            <p:ph sz="half" idx="1"/>
          </p:nvPr>
        </p:nvSpPr>
        <p:spPr>
          <a:xfrm>
            <a:off x="76200" y="1524000"/>
            <a:ext cx="4267200" cy="4953000"/>
          </a:xfrm>
        </p:spPr>
        <p:txBody>
          <a:bodyPr>
            <a:normAutofit/>
          </a:bodyPr>
          <a:lstStyle/>
          <a:p>
            <a:r>
              <a:rPr lang="en-US" dirty="0" smtClean="0"/>
              <a:t>World-class </a:t>
            </a:r>
            <a:r>
              <a:rPr lang="en-US" dirty="0"/>
              <a:t>specifications</a:t>
            </a:r>
          </a:p>
          <a:p>
            <a:r>
              <a:rPr lang="en-US" dirty="0" smtClean="0"/>
              <a:t>World-class </a:t>
            </a:r>
            <a:r>
              <a:rPr lang="en-US" dirty="0"/>
              <a:t>materials</a:t>
            </a:r>
          </a:p>
          <a:p>
            <a:r>
              <a:rPr lang="en-US" dirty="0" smtClean="0"/>
              <a:t>World-class </a:t>
            </a:r>
            <a:r>
              <a:rPr lang="en-US" dirty="0"/>
              <a:t>Architects</a:t>
            </a:r>
          </a:p>
          <a:p>
            <a:r>
              <a:rPr lang="en-US" dirty="0" smtClean="0"/>
              <a:t>World-class </a:t>
            </a:r>
            <a:r>
              <a:rPr lang="en-US" dirty="0"/>
              <a:t>Engineers</a:t>
            </a:r>
          </a:p>
          <a:p>
            <a:r>
              <a:rPr lang="en-US" dirty="0" smtClean="0"/>
              <a:t>World-class </a:t>
            </a:r>
            <a:r>
              <a:rPr lang="en-US" dirty="0"/>
              <a:t>Standards &amp; Codes</a:t>
            </a:r>
          </a:p>
          <a:p>
            <a:r>
              <a:rPr lang="en-US" dirty="0" smtClean="0"/>
              <a:t>World-class </a:t>
            </a:r>
            <a:r>
              <a:rPr lang="en-US" dirty="0"/>
              <a:t>Contractors??</a:t>
            </a:r>
          </a:p>
          <a:p>
            <a:r>
              <a:rPr lang="en-US" dirty="0" smtClean="0"/>
              <a:t>World-class </a:t>
            </a:r>
            <a:r>
              <a:rPr lang="en-US" dirty="0"/>
              <a:t>infrastructure?</a:t>
            </a:r>
          </a:p>
          <a:p>
            <a:r>
              <a:rPr lang="en-US" sz="4000" dirty="0" smtClean="0">
                <a:solidFill>
                  <a:srgbClr xmlns:mc="http://schemas.openxmlformats.org/markup-compatibility/2006" xmlns:a14="http://schemas.microsoft.com/office/drawing/2010/main" val="FF0000" mc:Ignorable=""/>
                </a:solidFill>
              </a:rPr>
              <a:t>Where </a:t>
            </a:r>
            <a:r>
              <a:rPr lang="en-US" sz="4000" dirty="0">
                <a:solidFill>
                  <a:srgbClr xmlns:mc="http://schemas.openxmlformats.org/markup-compatibility/2006" xmlns:a14="http://schemas.microsoft.com/office/drawing/2010/main" val="FF0000" mc:Ignorable=""/>
                </a:solidFill>
              </a:rPr>
              <a:t>do things go wrong ?</a:t>
            </a:r>
            <a:endParaRPr lang="en-GB" sz="4000" dirty="0">
              <a:solidFill>
                <a:srgbClr xmlns:mc="http://schemas.openxmlformats.org/markup-compatibility/2006" xmlns:a14="http://schemas.microsoft.com/office/drawing/2010/main" val="FF0000" mc:Ignorable=""/>
              </a:solidFill>
            </a:endParaRPr>
          </a:p>
        </p:txBody>
      </p:sp>
      <p:pic>
        <p:nvPicPr>
          <p:cNvPr id="5" name="Content Placeholder 4"/>
          <p:cNvPicPr>
            <a:picLocks noGrp="1" noChangeAspect="1"/>
          </p:cNvPicPr>
          <p:nvPr>
            <p:ph sz="half" idx="2"/>
          </p:nvPr>
        </p:nvPicPr>
        <p:blipFill>
          <a:blip r:embed="rId2" cstate="print"/>
          <a:stretch>
            <a:fillRect/>
          </a:stretch>
        </p:blipFill>
        <p:spPr>
          <a:xfrm>
            <a:off x="4511842" y="1524000"/>
            <a:ext cx="4251158" cy="4572000"/>
          </a:xfrm>
        </p:spPr>
      </p:pic>
    </p:spTree>
    <p:extLst>
      <p:ext uri="{BB962C8B-B14F-4D97-AF65-F5344CB8AC3E}">
        <p14:creationId xmlns:p14="http://schemas.microsoft.com/office/powerpoint/2010/main" val="24816062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John Wilson in NAFAM 2007</a:t>
            </a:r>
            <a:endParaRPr lang="en-GB" dirty="0"/>
          </a:p>
        </p:txBody>
      </p:sp>
      <p:sp>
        <p:nvSpPr>
          <p:cNvPr id="3" name="Content Placeholder 2"/>
          <p:cNvSpPr>
            <a:spLocks noGrp="1"/>
          </p:cNvSpPr>
          <p:nvPr>
            <p:ph idx="1"/>
          </p:nvPr>
        </p:nvSpPr>
        <p:spPr/>
        <p:txBody>
          <a:bodyPr/>
          <a:lstStyle/>
          <a:p>
            <a:r>
              <a:rPr lang="en-US" dirty="0"/>
              <a:t>Developers/Contractors/Financiers work to lowest costs to maximise short-term returns</a:t>
            </a:r>
          </a:p>
          <a:p>
            <a:r>
              <a:rPr lang="en-US" dirty="0" smtClean="0"/>
              <a:t>Site </a:t>
            </a:r>
            <a:r>
              <a:rPr lang="en-US" dirty="0"/>
              <a:t>Supervisors –where are they hiding?</a:t>
            </a:r>
          </a:p>
          <a:p>
            <a:r>
              <a:rPr lang="en-US" dirty="0" smtClean="0"/>
              <a:t>Contract </a:t>
            </a:r>
            <a:r>
              <a:rPr lang="en-US" dirty="0"/>
              <a:t>Supervision –who reads the contract?</a:t>
            </a:r>
          </a:p>
          <a:p>
            <a:r>
              <a:rPr lang="en-US" dirty="0" smtClean="0"/>
              <a:t>Testing </a:t>
            </a:r>
            <a:r>
              <a:rPr lang="en-US" dirty="0"/>
              <a:t>and Commissioning –job’s not finished!</a:t>
            </a:r>
          </a:p>
          <a:p>
            <a:r>
              <a:rPr lang="en-US" dirty="0" smtClean="0"/>
              <a:t>Reluctance </a:t>
            </a:r>
            <a:r>
              <a:rPr lang="en-US" dirty="0"/>
              <a:t>to pay for quality -FM &amp; MM</a:t>
            </a:r>
          </a:p>
          <a:p>
            <a:r>
              <a:rPr lang="en-US" dirty="0" smtClean="0"/>
              <a:t>A </a:t>
            </a:r>
            <a:r>
              <a:rPr lang="en-US" dirty="0"/>
              <a:t>general lack of formal industry training and education</a:t>
            </a:r>
          </a:p>
          <a:p>
            <a:r>
              <a:rPr lang="en-US" dirty="0" smtClean="0"/>
              <a:t>Facility </a:t>
            </a:r>
            <a:r>
              <a:rPr lang="en-US" dirty="0"/>
              <a:t>Managers should be on design team</a:t>
            </a:r>
            <a:endParaRPr lang="en-GB" dirty="0"/>
          </a:p>
        </p:txBody>
      </p:sp>
    </p:spTree>
    <p:extLst>
      <p:ext uri="{BB962C8B-B14F-4D97-AF65-F5344CB8AC3E}">
        <p14:creationId xmlns:p14="http://schemas.microsoft.com/office/powerpoint/2010/main" val="32943951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Outline</a:t>
            </a:r>
            <a:endParaRPr lang="en-GB" dirty="0"/>
          </a:p>
        </p:txBody>
      </p:sp>
      <p:sp>
        <p:nvSpPr>
          <p:cNvPr id="3" name="Content Placeholder 2"/>
          <p:cNvSpPr>
            <a:spLocks noGrp="1"/>
          </p:cNvSpPr>
          <p:nvPr>
            <p:ph idx="1"/>
          </p:nvPr>
        </p:nvSpPr>
        <p:spPr/>
        <p:txBody>
          <a:bodyPr>
            <a:normAutofit/>
          </a:bodyPr>
          <a:lstStyle/>
          <a:p>
            <a:pPr lvl="0">
              <a:buClr>
                <a:srgbClr xmlns:mc="http://schemas.openxmlformats.org/markup-compatibility/2006" xmlns:a14="http://schemas.microsoft.com/office/drawing/2010/main" val="A04DA3" mc:Ignorable=""/>
              </a:buClr>
            </a:pPr>
            <a:r>
              <a:rPr lang="en-GB" dirty="0" smtClean="0">
                <a:solidFill>
                  <a:prstClr val="black"/>
                </a:solidFill>
              </a:rPr>
              <a:t>Research </a:t>
            </a:r>
            <a:r>
              <a:rPr lang="en-GB" dirty="0">
                <a:solidFill>
                  <a:prstClr val="black"/>
                </a:solidFill>
              </a:rPr>
              <a:t>Overview</a:t>
            </a:r>
          </a:p>
          <a:p>
            <a:pPr lvl="0">
              <a:buClr>
                <a:srgbClr xmlns:mc="http://schemas.openxmlformats.org/markup-compatibility/2006" xmlns:a14="http://schemas.microsoft.com/office/drawing/2010/main" val="A04DA3" mc:Ignorable=""/>
              </a:buClr>
            </a:pPr>
            <a:r>
              <a:rPr lang="en-GB" dirty="0">
                <a:solidFill>
                  <a:prstClr val="black"/>
                </a:solidFill>
              </a:rPr>
              <a:t>FM dilemma and scenario in Malaysia</a:t>
            </a:r>
          </a:p>
          <a:p>
            <a:pPr lvl="0">
              <a:buClr>
                <a:srgbClr xmlns:mc="http://schemas.openxmlformats.org/markup-compatibility/2006" xmlns:a14="http://schemas.microsoft.com/office/drawing/2010/main" val="A04DA3" mc:Ignorable=""/>
              </a:buClr>
            </a:pPr>
            <a:r>
              <a:rPr lang="en-GB" dirty="0">
                <a:solidFill>
                  <a:prstClr val="black"/>
                </a:solidFill>
              </a:rPr>
              <a:t>Rationale in defining FM in the Malaysian perspective</a:t>
            </a:r>
          </a:p>
          <a:p>
            <a:pPr lvl="0">
              <a:buClr>
                <a:srgbClr xmlns:mc="http://schemas.openxmlformats.org/markup-compatibility/2006" xmlns:a14="http://schemas.microsoft.com/office/drawing/2010/main" val="A04DA3" mc:Ignorable=""/>
              </a:buClr>
            </a:pPr>
            <a:r>
              <a:rPr lang="en-GB" dirty="0">
                <a:solidFill>
                  <a:prstClr val="black"/>
                </a:solidFill>
              </a:rPr>
              <a:t>Research design, strategies, analysis and findings</a:t>
            </a:r>
          </a:p>
          <a:p>
            <a:pPr lvl="0">
              <a:buClr>
                <a:srgbClr xmlns:mc="http://schemas.openxmlformats.org/markup-compatibility/2006" xmlns:a14="http://schemas.microsoft.com/office/drawing/2010/main" val="A04DA3" mc:Ignorable=""/>
              </a:buClr>
            </a:pPr>
            <a:r>
              <a:rPr lang="en-GB" dirty="0">
                <a:solidFill>
                  <a:prstClr val="black"/>
                </a:solidFill>
              </a:rPr>
              <a:t>Defining FM in the Malaysian perspective</a:t>
            </a:r>
          </a:p>
          <a:p>
            <a:endParaRPr lang="en-GB" dirty="0" smtClean="0"/>
          </a:p>
          <a:p>
            <a:endParaRPr lang="en-GB" dirty="0" smtClean="0"/>
          </a:p>
        </p:txBody>
      </p:sp>
    </p:spTree>
    <p:extLst>
      <p:ext uri="{BB962C8B-B14F-4D97-AF65-F5344CB8AC3E}">
        <p14:creationId xmlns:p14="http://schemas.microsoft.com/office/powerpoint/2010/main" val="41622186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indent="-342900">
              <a:lnSpc>
                <a:spcPct val="115000"/>
              </a:lnSpc>
            </a:pPr>
            <a:r>
              <a:rPr lang="en-GB" dirty="0">
                <a:latin typeface="Calibri"/>
                <a:ea typeface="Calibri"/>
                <a:cs typeface="Times New Roman"/>
              </a:rPr>
              <a:t>The </a:t>
            </a:r>
            <a:r>
              <a:rPr lang="en-GB" dirty="0" smtClean="0">
                <a:latin typeface="Calibri"/>
                <a:ea typeface="Calibri"/>
                <a:cs typeface="Times New Roman"/>
              </a:rPr>
              <a:t>Malaysian FM </a:t>
            </a:r>
            <a:r>
              <a:rPr lang="en-GB" dirty="0">
                <a:latin typeface="Calibri"/>
                <a:ea typeface="Calibri"/>
                <a:cs typeface="Times New Roman"/>
              </a:rPr>
              <a:t>challenges and </a:t>
            </a:r>
            <a:r>
              <a:rPr lang="en-GB" dirty="0" smtClean="0">
                <a:latin typeface="Calibri"/>
                <a:ea typeface="Calibri"/>
                <a:cs typeface="Times New Roman"/>
              </a:rPr>
              <a:t>dilemma</a:t>
            </a:r>
            <a:endParaRPr lang="en-GB" dirty="0">
              <a:latin typeface="Calibri"/>
              <a:ea typeface="Calibri"/>
              <a:cs typeface="Times New Roman"/>
            </a:endParaRPr>
          </a:p>
        </p:txBody>
      </p:sp>
      <p:sp>
        <p:nvSpPr>
          <p:cNvPr id="7" name="Content Placeholder 6"/>
          <p:cNvSpPr>
            <a:spLocks noGrp="1"/>
          </p:cNvSpPr>
          <p:nvPr>
            <p:ph idx="1"/>
          </p:nvPr>
        </p:nvSpPr>
        <p:spPr/>
        <p:txBody>
          <a:bodyPr/>
          <a:lstStyle/>
          <a:p>
            <a:r>
              <a:rPr lang="en-GB" dirty="0" smtClean="0"/>
              <a:t>Defining FM in the Malaysian Perspectives</a:t>
            </a:r>
          </a:p>
          <a:p>
            <a:r>
              <a:rPr lang="en-GB" dirty="0" smtClean="0"/>
              <a:t>Confusion over FM practices – Asset, Facilities, Maintenance and Property Management</a:t>
            </a:r>
          </a:p>
          <a:p>
            <a:r>
              <a:rPr lang="en-GB" dirty="0" smtClean="0"/>
              <a:t>First Class Infrastructure – 3</a:t>
            </a:r>
            <a:r>
              <a:rPr lang="en-GB" baseline="30000" dirty="0" smtClean="0"/>
              <a:t>rd</a:t>
            </a:r>
            <a:r>
              <a:rPr lang="en-GB" dirty="0" smtClean="0"/>
              <a:t> Class mentality</a:t>
            </a:r>
          </a:p>
          <a:p>
            <a:r>
              <a:rPr lang="en-GB" dirty="0" smtClean="0"/>
              <a:t>Lack of awareness on FM</a:t>
            </a:r>
          </a:p>
          <a:p>
            <a:r>
              <a:rPr lang="en-GB" dirty="0" smtClean="0"/>
              <a:t>Lack of local expertise</a:t>
            </a:r>
          </a:p>
          <a:p>
            <a:r>
              <a:rPr lang="en-GB" dirty="0" smtClean="0"/>
              <a:t>FM positioning in the asset life cycle</a:t>
            </a:r>
          </a:p>
          <a:p>
            <a:endParaRPr lang="en-GB" dirty="0" smtClean="0"/>
          </a:p>
        </p:txBody>
      </p:sp>
    </p:spTree>
    <p:extLst>
      <p:ext uri="{BB962C8B-B14F-4D97-AF65-F5344CB8AC3E}">
        <p14:creationId xmlns:p14="http://schemas.microsoft.com/office/powerpoint/2010/main" val="26492029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a:latin typeface="Calibri"/>
                <a:ea typeface="Calibri"/>
                <a:cs typeface="Times New Roman"/>
              </a:rPr>
              <a:t>Defining FM in the Malaysian </a:t>
            </a:r>
            <a:r>
              <a:rPr lang="en-GB" dirty="0" smtClean="0">
                <a:latin typeface="Calibri"/>
                <a:ea typeface="Calibri"/>
                <a:cs typeface="Times New Roman"/>
              </a:rPr>
              <a:t>context</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40333" y="1828800"/>
            <a:ext cx="4095750" cy="409575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676400"/>
            <a:ext cx="3751118" cy="4534319"/>
          </a:xfrm>
          <a:prstGeom prst="rect">
            <a:avLst/>
          </a:prstGeom>
        </p:spPr>
      </p:pic>
    </p:spTree>
    <p:extLst>
      <p:ext uri="{BB962C8B-B14F-4D97-AF65-F5344CB8AC3E}">
        <p14:creationId xmlns:p14="http://schemas.microsoft.com/office/powerpoint/2010/main" val="26197348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FM paradigm - </a:t>
            </a:r>
            <a:r>
              <a:rPr lang="en-US" dirty="0"/>
              <a:t>John Wilson in NAFAM 2007</a:t>
            </a:r>
            <a:endParaRPr lang="en-GB" dirty="0"/>
          </a:p>
        </p:txBody>
      </p:sp>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981200"/>
            <a:ext cx="6988741"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6870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5812"/>
            <a:ext cx="8229600" cy="1066800"/>
          </a:xfrm>
        </p:spPr>
        <p:txBody>
          <a:bodyPr/>
          <a:lstStyle/>
          <a:p>
            <a:r>
              <a:rPr lang="en-GB" dirty="0" smtClean="0"/>
              <a:t>FM in Malaysia?</a:t>
            </a:r>
            <a:endParaRPr lang="en-GB" dirty="0"/>
          </a:p>
        </p:txBody>
      </p:sp>
      <p:sp>
        <p:nvSpPr>
          <p:cNvPr id="3" name="Content Placeholder 2"/>
          <p:cNvSpPr>
            <a:spLocks noGrp="1"/>
          </p:cNvSpPr>
          <p:nvPr>
            <p:ph sz="half" idx="1"/>
          </p:nvPr>
        </p:nvSpPr>
        <p:spPr>
          <a:xfrm>
            <a:off x="152400" y="1752600"/>
            <a:ext cx="5257800" cy="4525963"/>
          </a:xfrm>
        </p:spPr>
        <p:txBody>
          <a:bodyPr>
            <a:noAutofit/>
          </a:bodyPr>
          <a:lstStyle/>
          <a:p>
            <a:r>
              <a:rPr lang="en-GB" sz="2400" dirty="0" smtClean="0"/>
              <a:t>Study conducted by Construction Industrial Development Board (2009)</a:t>
            </a:r>
          </a:p>
          <a:p>
            <a:r>
              <a:rPr lang="en-GB" sz="2400" dirty="0" smtClean="0"/>
              <a:t>Duplication and redundancy by four (4) main built environment dominants</a:t>
            </a:r>
          </a:p>
          <a:p>
            <a:r>
              <a:rPr lang="en-GB" sz="2400" dirty="0" smtClean="0"/>
              <a:t>Confusion over FM identity:</a:t>
            </a:r>
          </a:p>
          <a:p>
            <a:pPr lvl="1"/>
            <a:r>
              <a:rPr lang="en-GB" sz="2300" b="1" dirty="0" smtClean="0">
                <a:solidFill>
                  <a:schemeClr val="tx1"/>
                </a:solidFill>
              </a:rPr>
              <a:t>Facilities Management?</a:t>
            </a:r>
          </a:p>
          <a:p>
            <a:pPr lvl="1"/>
            <a:r>
              <a:rPr lang="en-GB" sz="2300" b="1" dirty="0" smtClean="0">
                <a:solidFill>
                  <a:schemeClr val="tx1"/>
                </a:solidFill>
              </a:rPr>
              <a:t>Assets Management?</a:t>
            </a:r>
          </a:p>
          <a:p>
            <a:pPr lvl="1"/>
            <a:r>
              <a:rPr lang="en-GB" sz="2300" b="1" dirty="0" smtClean="0">
                <a:solidFill>
                  <a:schemeClr val="tx1"/>
                </a:solidFill>
              </a:rPr>
              <a:t>Maintenance Management?</a:t>
            </a:r>
          </a:p>
          <a:p>
            <a:pPr lvl="1"/>
            <a:r>
              <a:rPr lang="en-GB" sz="2300" b="1" dirty="0" smtClean="0">
                <a:solidFill>
                  <a:schemeClr val="tx1"/>
                </a:solidFill>
              </a:rPr>
              <a:t>Property Management?</a:t>
            </a:r>
          </a:p>
          <a:p>
            <a:endParaRPr lang="en-GB" sz="2400" dirty="0" smtClean="0"/>
          </a:p>
          <a:p>
            <a:pPr marL="411480" lvl="1" indent="0">
              <a:buNone/>
            </a:pPr>
            <a:endParaRPr lang="en-GB" sz="2000" dirty="0" smtClean="0"/>
          </a:p>
          <a:p>
            <a:endParaRPr lang="en-GB" sz="2400" dirty="0"/>
          </a:p>
        </p:txBody>
      </p:sp>
      <p:pic>
        <p:nvPicPr>
          <p:cNvPr id="5" name="Picture 2" descr="Presenter9"/>
          <p:cNvPicPr>
            <a:picLocks noChangeAspect="1" noChangeArrowheads="1"/>
          </p:cNvPicPr>
          <p:nvPr/>
        </p:nvPicPr>
        <p:blipFill>
          <a:blip r:embed="rId2" cstate="print">
            <a:extLst>
              <a:ext uri="d21572ff-76be-4d3d-897e-c421814b6d41">
                <a14:imgProps xmlns="" xmlns:a14="http://schemas.microsoft.com/office/drawing/2007/7/7/main">
                  <a14:imgLayer r:embed="rId5">
                    <a14:imgEffect>
                      <a14:artisticFilmGrain trans="40000" graininess="19"/>
                    </a14:imgEffect>
                    <a14:imgEffect>
                      <a14:colorTemperature colorTemp="9750"/>
                    </a14:imgEffect>
                  </a14:imgLayer>
                </a14:imgProps>
              </a:ext>
            </a:extLst>
          </a:blip>
          <a:srcRect l="32500" t="5556" r="31667"/>
          <a:stretch>
            <a:fillRect/>
          </a:stretch>
        </p:blipFill>
        <p:spPr bwMode="auto">
          <a:xfrm>
            <a:off x="5871640" y="1336086"/>
            <a:ext cx="2918143" cy="5768422"/>
          </a:xfrm>
          <a:prstGeom prst="rect">
            <a:avLst/>
          </a:prstGeom>
          <a:effectLst>
            <a:outerShdw blurRad="50800" dist="12700" dir="5400000" algn="ctr" rotWithShape="0">
              <a:srgbClr xmlns:mc="http://schemas.openxmlformats.org/markup-compatibility/2006" xmlns:a14="http://schemas.microsoft.com/office/drawing/2010/main" val="000000" mc:Ignorable="">
                <a:alpha val="43137"/>
              </a:srgbClr>
            </a:outerShdw>
            <a:softEdge rad="0"/>
          </a:effectLst>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26" name="Rectangle 25"/>
          <p:cNvSpPr/>
          <p:nvPr/>
        </p:nvSpPr>
        <p:spPr>
          <a:xfrm rot="19255577">
            <a:off x="5317247" y="1553440"/>
            <a:ext cx="1289886" cy="646331"/>
          </a:xfrm>
          <a:prstGeom prst="rect">
            <a:avLst/>
          </a:prstGeom>
          <a:noFill/>
        </p:spPr>
        <p:txBody>
          <a:bodyPr wrap="square" lIns="91440" tIns="45720" rIns="91440" bIns="45720">
            <a:spAutoFit/>
          </a:bodyPr>
          <a:lstStyle/>
          <a:p>
            <a:pPr algn="ctr"/>
            <a:r>
              <a:rPr lang="en-US" sz="3600" b="1" cap="none" spc="0" dirty="0" smtClean="0">
                <a:ln w="12700">
                  <a:solidFill>
                    <a:schemeClr val="tx2">
                      <a:satMod val="155000"/>
                    </a:schemeClr>
                  </a:solidFill>
                  <a:prstDash val="solid"/>
                </a:ln>
                <a:solidFill>
                  <a:srgbClr xmlns:mc="http://schemas.openxmlformats.org/markup-compatibility/2006" xmlns:a14="http://schemas.microsoft.com/office/drawing/2010/main" val="00B050" mc:Ignorable=""/>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rPr>
              <a:t>FM?</a:t>
            </a:r>
            <a:endParaRPr lang="en-US" sz="3600" b="1" cap="none" spc="0" dirty="0">
              <a:ln w="12700">
                <a:solidFill>
                  <a:schemeClr val="tx2">
                    <a:satMod val="155000"/>
                  </a:schemeClr>
                </a:solidFill>
                <a:prstDash val="solid"/>
              </a:ln>
              <a:solidFill>
                <a:srgbClr xmlns:mc="http://schemas.openxmlformats.org/markup-compatibility/2006" xmlns:a14="http://schemas.microsoft.com/office/drawing/2010/main" val="00B050" mc:Ignorable=""/>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endParaRPr>
          </a:p>
        </p:txBody>
      </p:sp>
      <p:sp>
        <p:nvSpPr>
          <p:cNvPr id="27" name="Rectangle 26"/>
          <p:cNvSpPr/>
          <p:nvPr/>
        </p:nvSpPr>
        <p:spPr>
          <a:xfrm rot="2081241">
            <a:off x="7994087" y="1555320"/>
            <a:ext cx="1289886" cy="646331"/>
          </a:xfrm>
          <a:prstGeom prst="rect">
            <a:avLst/>
          </a:prstGeom>
          <a:noFill/>
        </p:spPr>
        <p:txBody>
          <a:bodyPr wrap="square" lIns="91440" tIns="45720" rIns="91440" bIns="45720">
            <a:spAutoFit/>
          </a:bodyPr>
          <a:lstStyle/>
          <a:p>
            <a:pPr algn="ctr"/>
            <a:r>
              <a:rPr lang="en-US" sz="36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rPr>
              <a:t>PM?</a:t>
            </a:r>
            <a:endParaRPr lang="en-US" sz="36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endParaRPr>
          </a:p>
        </p:txBody>
      </p:sp>
      <p:sp>
        <p:nvSpPr>
          <p:cNvPr id="28" name="Rectangle 27"/>
          <p:cNvSpPr/>
          <p:nvPr/>
        </p:nvSpPr>
        <p:spPr>
          <a:xfrm>
            <a:off x="5791200" y="738401"/>
            <a:ext cx="1289886" cy="646331"/>
          </a:xfrm>
          <a:prstGeom prst="rect">
            <a:avLst/>
          </a:prstGeom>
          <a:noFill/>
        </p:spPr>
        <p:txBody>
          <a:bodyPr wrap="square" lIns="91440" tIns="45720" rIns="91440" bIns="45720">
            <a:spAutoFit/>
          </a:bodyPr>
          <a:lstStyle/>
          <a:p>
            <a:pPr algn="ctr"/>
            <a:r>
              <a:rPr lang="en-US" sz="3600" b="1" dirty="0">
                <a:ln w="12700">
                  <a:solidFill>
                    <a:schemeClr val="tx2">
                      <a:satMod val="155000"/>
                    </a:schemeClr>
                  </a:solidFill>
                  <a:prstDash val="solid"/>
                </a:ln>
                <a:solidFill>
                  <a:srgbClr xmlns:mc="http://schemas.openxmlformats.org/markup-compatibility/2006" xmlns:a14="http://schemas.microsoft.com/office/drawing/2010/main" val="002060" mc:Ignorable=""/>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rPr>
              <a:t>A</a:t>
            </a:r>
            <a:r>
              <a:rPr lang="en-US" sz="3600" b="1" cap="none" spc="0" dirty="0" smtClean="0">
                <a:ln w="12700">
                  <a:solidFill>
                    <a:schemeClr val="tx2">
                      <a:satMod val="155000"/>
                    </a:schemeClr>
                  </a:solidFill>
                  <a:prstDash val="solid"/>
                </a:ln>
                <a:solidFill>
                  <a:srgbClr xmlns:mc="http://schemas.openxmlformats.org/markup-compatibility/2006" xmlns:a14="http://schemas.microsoft.com/office/drawing/2010/main" val="002060" mc:Ignorable=""/>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rPr>
              <a:t>M?</a:t>
            </a:r>
            <a:endParaRPr lang="en-US" sz="3600" b="1" cap="none" spc="0" dirty="0">
              <a:ln w="12700">
                <a:solidFill>
                  <a:schemeClr val="tx2">
                    <a:satMod val="155000"/>
                  </a:schemeClr>
                </a:solidFill>
                <a:prstDash val="solid"/>
              </a:ln>
              <a:solidFill>
                <a:srgbClr xmlns:mc="http://schemas.openxmlformats.org/markup-compatibility/2006" xmlns:a14="http://schemas.microsoft.com/office/drawing/2010/main" val="002060" mc:Ignorable=""/>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endParaRPr>
          </a:p>
        </p:txBody>
      </p:sp>
      <p:sp>
        <p:nvSpPr>
          <p:cNvPr id="29" name="Rectangle 28"/>
          <p:cNvSpPr/>
          <p:nvPr/>
        </p:nvSpPr>
        <p:spPr>
          <a:xfrm>
            <a:off x="7055625" y="776462"/>
            <a:ext cx="1465305" cy="646331"/>
          </a:xfrm>
          <a:prstGeom prst="rect">
            <a:avLst/>
          </a:prstGeom>
          <a:noFill/>
        </p:spPr>
        <p:txBody>
          <a:bodyPr wrap="square" lIns="91440" tIns="45720" rIns="91440" bIns="45720">
            <a:spAutoFit/>
          </a:bodyPr>
          <a:lstStyle/>
          <a:p>
            <a:pPr algn="ctr"/>
            <a:r>
              <a:rPr lang="en-US" sz="3600" b="1" dirty="0" smtClean="0">
                <a:ln w="12700">
                  <a:solidFill>
                    <a:schemeClr val="tx2">
                      <a:satMod val="155000"/>
                    </a:schemeClr>
                  </a:solidFill>
                  <a:prstDash val="solid"/>
                </a:ln>
                <a:solidFill>
                  <a:srgbClr xmlns:mc="http://schemas.openxmlformats.org/markup-compatibility/2006" xmlns:a14="http://schemas.microsoft.com/office/drawing/2010/main" val="C00000" mc:Ignorable=""/>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rPr>
              <a:t>M</a:t>
            </a:r>
            <a:r>
              <a:rPr lang="en-US" sz="3600" b="1" cap="none" spc="0" dirty="0" smtClean="0">
                <a:ln w="12700">
                  <a:solidFill>
                    <a:schemeClr val="tx2">
                      <a:satMod val="155000"/>
                    </a:schemeClr>
                  </a:solidFill>
                  <a:prstDash val="solid"/>
                </a:ln>
                <a:solidFill>
                  <a:srgbClr xmlns:mc="http://schemas.openxmlformats.org/markup-compatibility/2006" xmlns:a14="http://schemas.microsoft.com/office/drawing/2010/main" val="C00000" mc:Ignorable=""/>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rPr>
              <a:t>M?</a:t>
            </a:r>
            <a:endParaRPr lang="en-US" sz="3600" b="1" cap="none" spc="0" dirty="0">
              <a:ln w="12700">
                <a:solidFill>
                  <a:schemeClr val="tx2">
                    <a:satMod val="155000"/>
                  </a:schemeClr>
                </a:solidFill>
                <a:prstDash val="solid"/>
              </a:ln>
              <a:solidFill>
                <a:srgbClr xmlns:mc="http://schemas.openxmlformats.org/markup-compatibility/2006" xmlns:a14="http://schemas.microsoft.com/office/drawing/2010/main" val="C00000" mc:Ignorable=""/>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endParaRPr>
          </a:p>
        </p:txBody>
      </p:sp>
    </p:spTree>
    <p:extLst>
      <p:ext uri="{BB962C8B-B14F-4D97-AF65-F5344CB8AC3E}">
        <p14:creationId xmlns:p14="http://schemas.microsoft.com/office/powerpoint/2010/main" val="3073885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a:xfrm>
            <a:off x="3194050" y="3429000"/>
            <a:ext cx="2901950" cy="2895600"/>
          </a:xfrm>
          <a:custGeom>
            <a:avLst/>
            <a:gdLst>
              <a:gd name="connsiteX0" fmla="*/ 393700 w 2889250"/>
              <a:gd name="connsiteY0" fmla="*/ 12700 h 2908300"/>
              <a:gd name="connsiteX1" fmla="*/ 635000 w 2889250"/>
              <a:gd name="connsiteY1" fmla="*/ 285750 h 2908300"/>
              <a:gd name="connsiteX2" fmla="*/ 635000 w 2889250"/>
              <a:gd name="connsiteY2" fmla="*/ 279400 h 2908300"/>
              <a:gd name="connsiteX3" fmla="*/ 1009650 w 2889250"/>
              <a:gd name="connsiteY3" fmla="*/ 577850 h 2908300"/>
              <a:gd name="connsiteX4" fmla="*/ 1397000 w 2889250"/>
              <a:gd name="connsiteY4" fmla="*/ 781050 h 2908300"/>
              <a:gd name="connsiteX5" fmla="*/ 1435100 w 2889250"/>
              <a:gd name="connsiteY5" fmla="*/ 781050 h 2908300"/>
              <a:gd name="connsiteX6" fmla="*/ 1797050 w 2889250"/>
              <a:gd name="connsiteY6" fmla="*/ 609600 h 2908300"/>
              <a:gd name="connsiteX7" fmla="*/ 2165350 w 2889250"/>
              <a:gd name="connsiteY7" fmla="*/ 361950 h 2908300"/>
              <a:gd name="connsiteX8" fmla="*/ 2393950 w 2889250"/>
              <a:gd name="connsiteY8" fmla="*/ 146050 h 2908300"/>
              <a:gd name="connsiteX9" fmla="*/ 2514600 w 2889250"/>
              <a:gd name="connsiteY9" fmla="*/ 0 h 2908300"/>
              <a:gd name="connsiteX10" fmla="*/ 2647950 w 2889250"/>
              <a:gd name="connsiteY10" fmla="*/ 203200 h 2908300"/>
              <a:gd name="connsiteX11" fmla="*/ 2762250 w 2889250"/>
              <a:gd name="connsiteY11" fmla="*/ 431800 h 2908300"/>
              <a:gd name="connsiteX12" fmla="*/ 2857500 w 2889250"/>
              <a:gd name="connsiteY12" fmla="*/ 742950 h 2908300"/>
              <a:gd name="connsiteX13" fmla="*/ 2889250 w 2889250"/>
              <a:gd name="connsiteY13" fmla="*/ 971550 h 2908300"/>
              <a:gd name="connsiteX14" fmla="*/ 2882900 w 2889250"/>
              <a:gd name="connsiteY14" fmla="*/ 1238250 h 2908300"/>
              <a:gd name="connsiteX15" fmla="*/ 2838450 w 2889250"/>
              <a:gd name="connsiteY15" fmla="*/ 1485900 h 2908300"/>
              <a:gd name="connsiteX16" fmla="*/ 2724150 w 2889250"/>
              <a:gd name="connsiteY16" fmla="*/ 1797050 h 2908300"/>
              <a:gd name="connsiteX17" fmla="*/ 2724150 w 2889250"/>
              <a:gd name="connsiteY17" fmla="*/ 1790700 h 2908300"/>
              <a:gd name="connsiteX18" fmla="*/ 2463800 w 2889250"/>
              <a:gd name="connsiteY18" fmla="*/ 2171700 h 2908300"/>
              <a:gd name="connsiteX19" fmla="*/ 2228850 w 2889250"/>
              <a:gd name="connsiteY19" fmla="*/ 2419350 h 2908300"/>
              <a:gd name="connsiteX20" fmla="*/ 1924050 w 2889250"/>
              <a:gd name="connsiteY20" fmla="*/ 2654300 h 2908300"/>
              <a:gd name="connsiteX21" fmla="*/ 1682750 w 2889250"/>
              <a:gd name="connsiteY21" fmla="*/ 2794000 h 2908300"/>
              <a:gd name="connsiteX22" fmla="*/ 1447800 w 2889250"/>
              <a:gd name="connsiteY22" fmla="*/ 2908300 h 2908300"/>
              <a:gd name="connsiteX23" fmla="*/ 1098550 w 2889250"/>
              <a:gd name="connsiteY23" fmla="*/ 2743200 h 2908300"/>
              <a:gd name="connsiteX24" fmla="*/ 628650 w 2889250"/>
              <a:gd name="connsiteY24" fmla="*/ 2393950 h 2908300"/>
              <a:gd name="connsiteX25" fmla="*/ 342900 w 2889250"/>
              <a:gd name="connsiteY25" fmla="*/ 2051050 h 2908300"/>
              <a:gd name="connsiteX26" fmla="*/ 184150 w 2889250"/>
              <a:gd name="connsiteY26" fmla="*/ 1790700 h 2908300"/>
              <a:gd name="connsiteX27" fmla="*/ 44450 w 2889250"/>
              <a:gd name="connsiteY27" fmla="*/ 1390650 h 2908300"/>
              <a:gd name="connsiteX28" fmla="*/ 0 w 2889250"/>
              <a:gd name="connsiteY28" fmla="*/ 984250 h 2908300"/>
              <a:gd name="connsiteX29" fmla="*/ 63500 w 2889250"/>
              <a:gd name="connsiteY29" fmla="*/ 654050 h 2908300"/>
              <a:gd name="connsiteX30" fmla="*/ 184150 w 2889250"/>
              <a:gd name="connsiteY30" fmla="*/ 336550 h 2908300"/>
              <a:gd name="connsiteX31" fmla="*/ 393700 w 2889250"/>
              <a:gd name="connsiteY31" fmla="*/ 12700 h 29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9250" h="2908300">
                <a:moveTo>
                  <a:pt x="393700" y="12700"/>
                </a:moveTo>
                <a:cubicBezTo>
                  <a:pt x="474133" y="103717"/>
                  <a:pt x="553508" y="195680"/>
                  <a:pt x="635000" y="285750"/>
                </a:cubicBezTo>
                <a:cubicBezTo>
                  <a:pt x="636420" y="287320"/>
                  <a:pt x="635000" y="281517"/>
                  <a:pt x="635000" y="279400"/>
                </a:cubicBezTo>
                <a:lnTo>
                  <a:pt x="1009650" y="577850"/>
                </a:lnTo>
                <a:lnTo>
                  <a:pt x="1397000" y="781050"/>
                </a:lnTo>
                <a:lnTo>
                  <a:pt x="1435100" y="781050"/>
                </a:lnTo>
                <a:lnTo>
                  <a:pt x="1797050" y="609600"/>
                </a:lnTo>
                <a:lnTo>
                  <a:pt x="2165350" y="361950"/>
                </a:lnTo>
                <a:lnTo>
                  <a:pt x="2393950" y="146050"/>
                </a:lnTo>
                <a:lnTo>
                  <a:pt x="2514600" y="0"/>
                </a:lnTo>
                <a:lnTo>
                  <a:pt x="2647950" y="203200"/>
                </a:lnTo>
                <a:lnTo>
                  <a:pt x="2762250" y="431800"/>
                </a:lnTo>
                <a:lnTo>
                  <a:pt x="2857500" y="742950"/>
                </a:lnTo>
                <a:lnTo>
                  <a:pt x="2889250" y="971550"/>
                </a:lnTo>
                <a:lnTo>
                  <a:pt x="2882900" y="1238250"/>
                </a:lnTo>
                <a:lnTo>
                  <a:pt x="2838450" y="1485900"/>
                </a:lnTo>
                <a:cubicBezTo>
                  <a:pt x="2800350" y="1589617"/>
                  <a:pt x="2762947" y="1693592"/>
                  <a:pt x="2724150" y="1797050"/>
                </a:cubicBezTo>
                <a:cubicBezTo>
                  <a:pt x="2723407" y="1799032"/>
                  <a:pt x="2724150" y="1792817"/>
                  <a:pt x="2724150" y="1790700"/>
                </a:cubicBezTo>
                <a:lnTo>
                  <a:pt x="2463800" y="2171700"/>
                </a:lnTo>
                <a:lnTo>
                  <a:pt x="2228850" y="2419350"/>
                </a:lnTo>
                <a:lnTo>
                  <a:pt x="1924050" y="2654300"/>
                </a:lnTo>
                <a:lnTo>
                  <a:pt x="1682750" y="2794000"/>
                </a:lnTo>
                <a:lnTo>
                  <a:pt x="1447800" y="2908300"/>
                </a:lnTo>
                <a:lnTo>
                  <a:pt x="1098550" y="2743200"/>
                </a:lnTo>
                <a:lnTo>
                  <a:pt x="628650" y="2393950"/>
                </a:lnTo>
                <a:lnTo>
                  <a:pt x="342900" y="2051050"/>
                </a:lnTo>
                <a:lnTo>
                  <a:pt x="184150" y="1790700"/>
                </a:lnTo>
                <a:lnTo>
                  <a:pt x="44450" y="1390650"/>
                </a:lnTo>
                <a:lnTo>
                  <a:pt x="0" y="984250"/>
                </a:lnTo>
                <a:lnTo>
                  <a:pt x="63500" y="654050"/>
                </a:lnTo>
                <a:lnTo>
                  <a:pt x="184150" y="336550"/>
                </a:lnTo>
                <a:lnTo>
                  <a:pt x="393700" y="12700"/>
                </a:lnTo>
                <a:close/>
              </a:path>
            </a:pathLst>
          </a:cu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3200400" y="2362200"/>
            <a:ext cx="1447800" cy="1066800"/>
          </a:xfrm>
          <a:custGeom>
            <a:avLst/>
            <a:gdLst>
              <a:gd name="connsiteX0" fmla="*/ 0 w 1360766"/>
              <a:gd name="connsiteY0" fmla="*/ 0 h 1001073"/>
              <a:gd name="connsiteX1" fmla="*/ 242684 w 1360766"/>
              <a:gd name="connsiteY1" fmla="*/ 0 h 1001073"/>
              <a:gd name="connsiteX2" fmla="*/ 546040 w 1360766"/>
              <a:gd name="connsiteY2" fmla="*/ 43337 h 1001073"/>
              <a:gd name="connsiteX3" fmla="*/ 827727 w 1360766"/>
              <a:gd name="connsiteY3" fmla="*/ 91007 h 1001073"/>
              <a:gd name="connsiteX4" fmla="*/ 1044410 w 1360766"/>
              <a:gd name="connsiteY4" fmla="*/ 151678 h 1001073"/>
              <a:gd name="connsiteX5" fmla="*/ 1360766 w 1360766"/>
              <a:gd name="connsiteY5" fmla="*/ 260019 h 1001073"/>
              <a:gd name="connsiteX6" fmla="*/ 1126749 w 1360766"/>
              <a:gd name="connsiteY6" fmla="*/ 368361 h 1001073"/>
              <a:gd name="connsiteX7" fmla="*/ 853729 w 1360766"/>
              <a:gd name="connsiteY7" fmla="*/ 541707 h 1001073"/>
              <a:gd name="connsiteX8" fmla="*/ 628379 w 1360766"/>
              <a:gd name="connsiteY8" fmla="*/ 723720 h 1001073"/>
              <a:gd name="connsiteX9" fmla="*/ 489702 w 1360766"/>
              <a:gd name="connsiteY9" fmla="*/ 858063 h 1001073"/>
              <a:gd name="connsiteX10" fmla="*/ 364027 w 1360766"/>
              <a:gd name="connsiteY10" fmla="*/ 1001073 h 1001073"/>
              <a:gd name="connsiteX11" fmla="*/ 221016 w 1360766"/>
              <a:gd name="connsiteY11" fmla="*/ 801726 h 1001073"/>
              <a:gd name="connsiteX12" fmla="*/ 82339 w 1360766"/>
              <a:gd name="connsiteY12" fmla="*/ 485369 h 1001073"/>
              <a:gd name="connsiteX13" fmla="*/ 8667 w 1360766"/>
              <a:gd name="connsiteY13" fmla="*/ 169013 h 1001073"/>
              <a:gd name="connsiteX14" fmla="*/ 0 w 1360766"/>
              <a:gd name="connsiteY14" fmla="*/ 0 h 100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0766" h="1001073">
                <a:moveTo>
                  <a:pt x="0" y="0"/>
                </a:moveTo>
                <a:lnTo>
                  <a:pt x="242684" y="0"/>
                </a:lnTo>
                <a:lnTo>
                  <a:pt x="546040" y="43337"/>
                </a:lnTo>
                <a:lnTo>
                  <a:pt x="827727" y="91007"/>
                </a:lnTo>
                <a:lnTo>
                  <a:pt x="1044410" y="151678"/>
                </a:lnTo>
                <a:lnTo>
                  <a:pt x="1360766" y="260019"/>
                </a:lnTo>
                <a:lnTo>
                  <a:pt x="1126749" y="368361"/>
                </a:lnTo>
                <a:lnTo>
                  <a:pt x="853729" y="541707"/>
                </a:lnTo>
                <a:lnTo>
                  <a:pt x="628379" y="723720"/>
                </a:lnTo>
                <a:lnTo>
                  <a:pt x="489702" y="858063"/>
                </a:lnTo>
                <a:lnTo>
                  <a:pt x="364027" y="1001073"/>
                </a:lnTo>
                <a:lnTo>
                  <a:pt x="221016" y="801726"/>
                </a:lnTo>
                <a:lnTo>
                  <a:pt x="82339" y="485369"/>
                </a:lnTo>
                <a:lnTo>
                  <a:pt x="8667" y="169013"/>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28600" y="228600"/>
            <a:ext cx="5867400" cy="4267200"/>
          </a:xfrm>
          <a:prstGeom prst="ellipse">
            <a:avLst/>
          </a:prstGeom>
          <a:noFill/>
          <a:ln w="38100">
            <a:solidFill>
              <a:srgbClr xmlns:mc="http://schemas.openxmlformats.org/markup-compatibility/2006" xmlns:a14="http://schemas.microsoft.com/office/drawing/2010/main" val="00B05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200400" y="2362200"/>
            <a:ext cx="5715000" cy="426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200400" y="228600"/>
            <a:ext cx="5715000" cy="4267200"/>
          </a:xfrm>
          <a:prstGeom prst="ellipse">
            <a:avLst/>
          </a:prstGeom>
          <a:noFill/>
          <a:ln w="38100">
            <a:solidFill>
              <a:srgbClr xmlns:mc="http://schemas.openxmlformats.org/markup-compatibility/2006" xmlns:a14="http://schemas.microsoft.com/office/drawing/2010/main" val="FF0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 y="2362200"/>
            <a:ext cx="5867400" cy="4267200"/>
          </a:xfrm>
          <a:prstGeom prst="ellipse">
            <a:avLst/>
          </a:prstGeom>
          <a:noFill/>
          <a:ln w="38100">
            <a:solidFill>
              <a:srgbClr xmlns:mc="http://schemas.openxmlformats.org/markup-compatibility/2006" xmlns:a14="http://schemas.microsoft.com/office/drawing/2010/main" val="0070C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62400" y="3172852"/>
            <a:ext cx="1524000" cy="646331"/>
          </a:xfrm>
          <a:prstGeom prst="rect">
            <a:avLst/>
          </a:prstGeom>
          <a:noFill/>
        </p:spPr>
        <p:txBody>
          <a:bodyPr wrap="square" rtlCol="0">
            <a:spAutoFit/>
          </a:bodyPr>
          <a:lstStyle/>
          <a:p>
            <a:pPr marL="115888" indent="-115888">
              <a:buFont typeface="Wingdings" pitchFamily="2" charset="2"/>
              <a:buChar char="§"/>
            </a:pPr>
            <a:r>
              <a:rPr lang="en-US" sz="1200" dirty="0" smtClean="0"/>
              <a:t>MAINTENANCE</a:t>
            </a:r>
          </a:p>
          <a:p>
            <a:pPr marL="115888" indent="-115888">
              <a:buFont typeface="Wingdings" pitchFamily="2" charset="2"/>
              <a:buChar char="§"/>
            </a:pPr>
            <a:r>
              <a:rPr lang="en-US" sz="1200" dirty="0" smtClean="0"/>
              <a:t>CONTRACT MANAGEMENT</a:t>
            </a:r>
          </a:p>
        </p:txBody>
      </p:sp>
      <p:sp>
        <p:nvSpPr>
          <p:cNvPr id="8" name="TextBox 7"/>
          <p:cNvSpPr txBox="1"/>
          <p:nvPr/>
        </p:nvSpPr>
        <p:spPr>
          <a:xfrm>
            <a:off x="990600" y="3067303"/>
            <a:ext cx="2514600" cy="1015663"/>
          </a:xfrm>
          <a:prstGeom prst="rect">
            <a:avLst/>
          </a:prstGeom>
          <a:noFill/>
        </p:spPr>
        <p:txBody>
          <a:bodyPr wrap="square" rtlCol="0">
            <a:spAutoFit/>
          </a:bodyPr>
          <a:lstStyle/>
          <a:p>
            <a:pPr marL="115888" indent="-115888">
              <a:buFont typeface="Wingdings" pitchFamily="2" charset="2"/>
              <a:buChar char="§"/>
            </a:pPr>
            <a:r>
              <a:rPr lang="en-US" sz="1200" dirty="0" smtClean="0"/>
              <a:t>OPERATION</a:t>
            </a:r>
          </a:p>
          <a:p>
            <a:pPr marL="115888" indent="-115888">
              <a:buFont typeface="Wingdings" pitchFamily="2" charset="2"/>
              <a:buChar char="§"/>
            </a:pPr>
            <a:r>
              <a:rPr lang="en-US" sz="1200" dirty="0" smtClean="0"/>
              <a:t>PLANNED SHUTDOWN</a:t>
            </a:r>
          </a:p>
          <a:p>
            <a:pPr marL="115888" indent="-115888">
              <a:buFont typeface="Wingdings" pitchFamily="2" charset="2"/>
              <a:buChar char="§"/>
            </a:pPr>
            <a:r>
              <a:rPr lang="en-US" sz="1200" dirty="0" smtClean="0"/>
              <a:t>PARTS MANAGEMENT</a:t>
            </a:r>
          </a:p>
          <a:p>
            <a:pPr marL="115888" indent="-115888">
              <a:buFont typeface="Wingdings" pitchFamily="2" charset="2"/>
              <a:buChar char="§"/>
            </a:pPr>
            <a:r>
              <a:rPr lang="en-US" sz="1200" dirty="0" smtClean="0"/>
              <a:t>TASK COORDINATION / WORK ORDER</a:t>
            </a:r>
          </a:p>
        </p:txBody>
      </p:sp>
      <p:sp>
        <p:nvSpPr>
          <p:cNvPr id="9" name="TextBox 8"/>
          <p:cNvSpPr txBox="1"/>
          <p:nvPr/>
        </p:nvSpPr>
        <p:spPr>
          <a:xfrm>
            <a:off x="804379" y="4800117"/>
            <a:ext cx="2895600" cy="1015663"/>
          </a:xfrm>
          <a:prstGeom prst="rect">
            <a:avLst/>
          </a:prstGeom>
          <a:noFill/>
        </p:spPr>
        <p:txBody>
          <a:bodyPr wrap="square" rtlCol="0">
            <a:spAutoFit/>
          </a:bodyPr>
          <a:lstStyle/>
          <a:p>
            <a:pPr marL="115888" indent="-115888">
              <a:buFont typeface="Wingdings" pitchFamily="2" charset="2"/>
              <a:buChar char="§"/>
            </a:pPr>
            <a:r>
              <a:rPr lang="en-US" sz="1200" dirty="0" smtClean="0"/>
              <a:t>ROOT CAUSE ANALYSIS</a:t>
            </a:r>
          </a:p>
          <a:p>
            <a:pPr marL="115888" indent="-115888">
              <a:buFont typeface="Wingdings" pitchFamily="2" charset="2"/>
              <a:buChar char="§"/>
            </a:pPr>
            <a:r>
              <a:rPr lang="en-US" sz="1200" dirty="0" smtClean="0"/>
              <a:t>CONDITION MONITORING</a:t>
            </a:r>
          </a:p>
          <a:p>
            <a:pPr marL="115888" indent="-115888">
              <a:buFont typeface="Wingdings" pitchFamily="2" charset="2"/>
              <a:buChar char="§"/>
            </a:pPr>
            <a:r>
              <a:rPr lang="en-US" sz="1200" dirty="0" smtClean="0"/>
              <a:t>EQUIPMENT DATA ANALYSIS</a:t>
            </a:r>
          </a:p>
          <a:p>
            <a:pPr marL="115888" indent="-115888">
              <a:buFont typeface="Wingdings" pitchFamily="2" charset="2"/>
              <a:buChar char="§"/>
            </a:pPr>
            <a:r>
              <a:rPr lang="en-US" sz="1200" dirty="0" smtClean="0"/>
              <a:t>TESTING &amp; COMMISSIONING</a:t>
            </a:r>
          </a:p>
          <a:p>
            <a:pPr marL="115888" indent="-115888">
              <a:buFont typeface="Wingdings" pitchFamily="2" charset="2"/>
              <a:buChar char="§"/>
            </a:pPr>
            <a:r>
              <a:rPr lang="en-US" sz="1200" dirty="0" smtClean="0"/>
              <a:t>SITE SUPERVISORY</a:t>
            </a:r>
          </a:p>
        </p:txBody>
      </p:sp>
      <p:sp>
        <p:nvSpPr>
          <p:cNvPr id="10" name="TextBox 9"/>
          <p:cNvSpPr txBox="1"/>
          <p:nvPr/>
        </p:nvSpPr>
        <p:spPr>
          <a:xfrm>
            <a:off x="804379" y="953001"/>
            <a:ext cx="2895600" cy="1446550"/>
          </a:xfrm>
          <a:prstGeom prst="rect">
            <a:avLst/>
          </a:prstGeom>
          <a:noFill/>
        </p:spPr>
        <p:txBody>
          <a:bodyPr wrap="square" rtlCol="0">
            <a:spAutoFit/>
          </a:bodyPr>
          <a:lstStyle/>
          <a:p>
            <a:pPr marL="115888" indent="-115888">
              <a:buFont typeface="Wingdings" pitchFamily="2" charset="2"/>
              <a:buChar char="§"/>
            </a:pPr>
            <a:r>
              <a:rPr lang="en-US" sz="1100" dirty="0" smtClean="0"/>
              <a:t>EVENT MANAGEMENT</a:t>
            </a:r>
          </a:p>
          <a:p>
            <a:pPr marL="115888" indent="-115888">
              <a:buFont typeface="Wingdings" pitchFamily="2" charset="2"/>
              <a:buChar char="§"/>
            </a:pPr>
            <a:r>
              <a:rPr lang="en-US" sz="1100" dirty="0" smtClean="0"/>
              <a:t>EMERGENCY MANAGEMENT</a:t>
            </a:r>
          </a:p>
          <a:p>
            <a:pPr marL="115888" indent="-115888">
              <a:buFont typeface="Wingdings" pitchFamily="2" charset="2"/>
              <a:buChar char="§"/>
            </a:pPr>
            <a:r>
              <a:rPr lang="en-US" sz="1100" dirty="0" smtClean="0"/>
              <a:t>ENVIRONMENT / SUSTAINABILITY</a:t>
            </a:r>
          </a:p>
          <a:p>
            <a:pPr marL="115888" indent="-115888">
              <a:buFont typeface="Wingdings" pitchFamily="2" charset="2"/>
              <a:buChar char="§"/>
            </a:pPr>
            <a:r>
              <a:rPr lang="en-US" sz="1100" dirty="0" smtClean="0"/>
              <a:t>DISASTER RECOVERY / BUSINESS CONTINUITY</a:t>
            </a:r>
          </a:p>
          <a:p>
            <a:pPr marL="115888" indent="-115888">
              <a:buFont typeface="Wingdings" pitchFamily="2" charset="2"/>
              <a:buChar char="§"/>
            </a:pPr>
            <a:r>
              <a:rPr lang="en-US" sz="1100" dirty="0" smtClean="0"/>
              <a:t>SUPPLY CHAIN MANAGEMENT</a:t>
            </a:r>
          </a:p>
          <a:p>
            <a:pPr marL="115888" indent="-115888">
              <a:buFont typeface="Wingdings" pitchFamily="2" charset="2"/>
              <a:buChar char="§"/>
            </a:pPr>
            <a:r>
              <a:rPr lang="en-US" sz="1100" dirty="0" smtClean="0"/>
              <a:t>COMPLAINT HANDLING</a:t>
            </a:r>
          </a:p>
          <a:p>
            <a:pPr marL="115888" indent="-115888">
              <a:buFont typeface="Wingdings" pitchFamily="2" charset="2"/>
              <a:buChar char="§"/>
            </a:pPr>
            <a:r>
              <a:rPr lang="en-US" sz="1100" dirty="0" smtClean="0"/>
              <a:t>SAFETY &amp; HEALTH</a:t>
            </a:r>
          </a:p>
        </p:txBody>
      </p:sp>
      <p:sp>
        <p:nvSpPr>
          <p:cNvPr id="11" name="TextBox 10"/>
          <p:cNvSpPr txBox="1"/>
          <p:nvPr/>
        </p:nvSpPr>
        <p:spPr>
          <a:xfrm rot="19089158">
            <a:off x="-270306" y="727444"/>
            <a:ext cx="1695495" cy="523220"/>
          </a:xfrm>
          <a:prstGeom prst="rect">
            <a:avLst/>
          </a:prstGeom>
          <a:noFill/>
        </p:spPr>
        <p:txBody>
          <a:bodyPr wrap="square" rtlCol="0">
            <a:spAutoFit/>
          </a:bodyPr>
          <a:lstStyle/>
          <a:p>
            <a:pPr algn="ctr"/>
            <a:r>
              <a:rPr lang="en-US" sz="1400" b="1" dirty="0" smtClean="0">
                <a:solidFill>
                  <a:srgbClr xmlns:mc="http://schemas.openxmlformats.org/markup-compatibility/2006" xmlns:a14="http://schemas.microsoft.com/office/drawing/2010/main" val="00B050" mc:Ignorable=""/>
                </a:solidFill>
              </a:rPr>
              <a:t>FACILITIES MANAGEMENT</a:t>
            </a:r>
            <a:endParaRPr lang="en-US" sz="1400" b="1" dirty="0">
              <a:solidFill>
                <a:srgbClr xmlns:mc="http://schemas.openxmlformats.org/markup-compatibility/2006" xmlns:a14="http://schemas.microsoft.com/office/drawing/2010/main" val="00B050" mc:Ignorable=""/>
              </a:solidFill>
            </a:endParaRPr>
          </a:p>
        </p:txBody>
      </p:sp>
      <p:sp>
        <p:nvSpPr>
          <p:cNvPr id="12" name="TextBox 11"/>
          <p:cNvSpPr txBox="1"/>
          <p:nvPr/>
        </p:nvSpPr>
        <p:spPr>
          <a:xfrm rot="2799405">
            <a:off x="7828400" y="853995"/>
            <a:ext cx="1733327" cy="475655"/>
          </a:xfrm>
          <a:prstGeom prst="rect">
            <a:avLst/>
          </a:prstGeom>
          <a:noFill/>
        </p:spPr>
        <p:txBody>
          <a:bodyPr wrap="square" rtlCol="0">
            <a:spAutoFit/>
          </a:bodyPr>
          <a:lstStyle/>
          <a:p>
            <a:pPr algn="ctr"/>
            <a:r>
              <a:rPr lang="en-US" sz="1400" b="1" dirty="0" smtClean="0">
                <a:solidFill>
                  <a:srgbClr xmlns:mc="http://schemas.openxmlformats.org/markup-compatibility/2006" xmlns:a14="http://schemas.microsoft.com/office/drawing/2010/main" val="FF0000" mc:Ignorable=""/>
                </a:solidFill>
              </a:rPr>
              <a:t>ASSET MANAGEMENT</a:t>
            </a:r>
            <a:endParaRPr lang="en-US" sz="1400" b="1" dirty="0">
              <a:solidFill>
                <a:srgbClr xmlns:mc="http://schemas.openxmlformats.org/markup-compatibility/2006" xmlns:a14="http://schemas.microsoft.com/office/drawing/2010/main" val="FF0000" mc:Ignorable=""/>
              </a:solidFill>
            </a:endParaRPr>
          </a:p>
        </p:txBody>
      </p:sp>
      <p:sp>
        <p:nvSpPr>
          <p:cNvPr id="13" name="TextBox 12"/>
          <p:cNvSpPr txBox="1"/>
          <p:nvPr/>
        </p:nvSpPr>
        <p:spPr>
          <a:xfrm rot="2659523">
            <a:off x="-69656" y="5928558"/>
            <a:ext cx="1723844" cy="523220"/>
          </a:xfrm>
          <a:prstGeom prst="rect">
            <a:avLst/>
          </a:prstGeom>
          <a:noFill/>
        </p:spPr>
        <p:txBody>
          <a:bodyPr wrap="square" rtlCol="0">
            <a:spAutoFit/>
          </a:bodyPr>
          <a:lstStyle/>
          <a:p>
            <a:pPr algn="ctr"/>
            <a:r>
              <a:rPr lang="en-US" sz="1400" b="1" dirty="0" smtClean="0">
                <a:solidFill>
                  <a:srgbClr xmlns:mc="http://schemas.openxmlformats.org/markup-compatibility/2006" xmlns:a14="http://schemas.microsoft.com/office/drawing/2010/main" val="0070C0" mc:Ignorable=""/>
                </a:solidFill>
              </a:rPr>
              <a:t>MAINTENANCE MANAGEMENT</a:t>
            </a:r>
            <a:endParaRPr lang="en-US" sz="1400" b="1" dirty="0">
              <a:solidFill>
                <a:srgbClr xmlns:mc="http://schemas.openxmlformats.org/markup-compatibility/2006" xmlns:a14="http://schemas.microsoft.com/office/drawing/2010/main" val="0070C0" mc:Ignorable=""/>
              </a:solidFill>
            </a:endParaRPr>
          </a:p>
        </p:txBody>
      </p:sp>
      <p:sp>
        <p:nvSpPr>
          <p:cNvPr id="14" name="TextBox 13"/>
          <p:cNvSpPr txBox="1"/>
          <p:nvPr/>
        </p:nvSpPr>
        <p:spPr>
          <a:xfrm rot="19109633">
            <a:off x="7419302" y="5939874"/>
            <a:ext cx="1765460" cy="523220"/>
          </a:xfrm>
          <a:prstGeom prst="rect">
            <a:avLst/>
          </a:prstGeom>
          <a:noFill/>
        </p:spPr>
        <p:txBody>
          <a:bodyPr wrap="square" rtlCol="0">
            <a:spAutoFit/>
          </a:bodyPr>
          <a:lstStyle/>
          <a:p>
            <a:pPr algn="ctr"/>
            <a:r>
              <a:rPr lang="en-US" sz="1400" b="1" dirty="0" smtClean="0"/>
              <a:t>PROPERTY MANAGEMENT</a:t>
            </a:r>
            <a:endParaRPr lang="en-US" sz="1400" b="1" dirty="0"/>
          </a:p>
        </p:txBody>
      </p:sp>
      <p:sp>
        <p:nvSpPr>
          <p:cNvPr id="15" name="TextBox 14"/>
          <p:cNvSpPr txBox="1"/>
          <p:nvPr/>
        </p:nvSpPr>
        <p:spPr>
          <a:xfrm>
            <a:off x="3886200" y="1200151"/>
            <a:ext cx="1752600" cy="830997"/>
          </a:xfrm>
          <a:prstGeom prst="rect">
            <a:avLst/>
          </a:prstGeom>
          <a:noFill/>
        </p:spPr>
        <p:txBody>
          <a:bodyPr wrap="square" rtlCol="0">
            <a:spAutoFit/>
          </a:bodyPr>
          <a:lstStyle/>
          <a:p>
            <a:pPr marL="115888" indent="-115888">
              <a:buFont typeface="Wingdings" pitchFamily="2" charset="2"/>
              <a:buChar char="§"/>
            </a:pPr>
            <a:r>
              <a:rPr lang="en-US" sz="1200" dirty="0" smtClean="0"/>
              <a:t>ASSET REGISTER / TRACKING</a:t>
            </a:r>
          </a:p>
          <a:p>
            <a:pPr marL="115888" indent="-115888">
              <a:buFont typeface="Wingdings" pitchFamily="2" charset="2"/>
              <a:buChar char="§"/>
            </a:pPr>
            <a:r>
              <a:rPr lang="en-US" sz="1200" dirty="0" smtClean="0"/>
              <a:t>LIFE CYCLE COSTING</a:t>
            </a:r>
          </a:p>
        </p:txBody>
      </p:sp>
      <p:sp>
        <p:nvSpPr>
          <p:cNvPr id="16" name="TextBox 15"/>
          <p:cNvSpPr txBox="1"/>
          <p:nvPr/>
        </p:nvSpPr>
        <p:spPr>
          <a:xfrm>
            <a:off x="5029200" y="2438832"/>
            <a:ext cx="1219200" cy="646331"/>
          </a:xfrm>
          <a:prstGeom prst="rect">
            <a:avLst/>
          </a:prstGeom>
          <a:noFill/>
        </p:spPr>
        <p:txBody>
          <a:bodyPr wrap="square" rtlCol="0">
            <a:spAutoFit/>
          </a:bodyPr>
          <a:lstStyle/>
          <a:p>
            <a:pPr marL="115888" indent="-115888">
              <a:buFont typeface="Wingdings" pitchFamily="2" charset="2"/>
              <a:buChar char="§"/>
            </a:pPr>
            <a:r>
              <a:rPr lang="en-US" sz="1200" dirty="0" smtClean="0"/>
              <a:t>DISPOSAL</a:t>
            </a:r>
          </a:p>
          <a:p>
            <a:pPr marL="115888" indent="-115888">
              <a:buFont typeface="Wingdings" pitchFamily="2" charset="2"/>
              <a:buChar char="§"/>
            </a:pPr>
            <a:r>
              <a:rPr lang="en-US" sz="1200" dirty="0" smtClean="0"/>
              <a:t>SPACE </a:t>
            </a:r>
            <a:r>
              <a:rPr lang="en-US" sz="1100" dirty="0" smtClean="0"/>
              <a:t>PLANNING</a:t>
            </a:r>
            <a:endParaRPr lang="en-US" sz="1200" dirty="0" smtClean="0"/>
          </a:p>
        </p:txBody>
      </p:sp>
      <p:sp>
        <p:nvSpPr>
          <p:cNvPr id="17" name="TextBox 16"/>
          <p:cNvSpPr txBox="1"/>
          <p:nvPr/>
        </p:nvSpPr>
        <p:spPr>
          <a:xfrm>
            <a:off x="6248400" y="4800601"/>
            <a:ext cx="1981200" cy="1200329"/>
          </a:xfrm>
          <a:prstGeom prst="rect">
            <a:avLst/>
          </a:prstGeom>
          <a:noFill/>
        </p:spPr>
        <p:txBody>
          <a:bodyPr wrap="square" rtlCol="0">
            <a:spAutoFit/>
          </a:bodyPr>
          <a:lstStyle/>
          <a:p>
            <a:pPr marL="115888" indent="-115888">
              <a:buFont typeface="Wingdings" pitchFamily="2" charset="2"/>
              <a:buChar char="§"/>
            </a:pPr>
            <a:r>
              <a:rPr lang="en-US" sz="1200" dirty="0" smtClean="0"/>
              <a:t>VALUATION</a:t>
            </a:r>
          </a:p>
          <a:p>
            <a:pPr marL="115888" indent="-115888">
              <a:buFont typeface="Wingdings" pitchFamily="2" charset="2"/>
              <a:buChar char="§"/>
            </a:pPr>
            <a:r>
              <a:rPr lang="en-US" sz="1200" dirty="0" smtClean="0"/>
              <a:t>MARKETING</a:t>
            </a:r>
          </a:p>
          <a:p>
            <a:pPr marL="115888" indent="-115888">
              <a:buFont typeface="Wingdings" pitchFamily="2" charset="2"/>
              <a:buChar char="§"/>
            </a:pPr>
            <a:r>
              <a:rPr lang="en-US" sz="1200" dirty="0" smtClean="0"/>
              <a:t>TENANCY</a:t>
            </a:r>
          </a:p>
          <a:p>
            <a:pPr marL="115888" indent="-115888">
              <a:buFont typeface="Wingdings" pitchFamily="2" charset="2"/>
              <a:buChar char="§"/>
            </a:pPr>
            <a:r>
              <a:rPr lang="en-US" sz="1200" dirty="0" smtClean="0"/>
              <a:t>LEASING</a:t>
            </a:r>
          </a:p>
          <a:p>
            <a:pPr marL="115888" indent="-115888">
              <a:buFont typeface="Wingdings" pitchFamily="2" charset="2"/>
              <a:buChar char="§"/>
            </a:pPr>
            <a:r>
              <a:rPr lang="en-US" sz="1200" dirty="0" smtClean="0"/>
              <a:t>RENTAL</a:t>
            </a:r>
          </a:p>
          <a:p>
            <a:pPr marL="115888" indent="-115888">
              <a:buFont typeface="Wingdings" pitchFamily="2" charset="2"/>
              <a:buChar char="§"/>
            </a:pPr>
            <a:r>
              <a:rPr lang="en-US" sz="1200" dirty="0" smtClean="0"/>
              <a:t>EVICTION</a:t>
            </a:r>
          </a:p>
        </p:txBody>
      </p:sp>
      <p:sp>
        <p:nvSpPr>
          <p:cNvPr id="18" name="TextBox 17"/>
          <p:cNvSpPr txBox="1"/>
          <p:nvPr/>
        </p:nvSpPr>
        <p:spPr>
          <a:xfrm>
            <a:off x="6252358" y="1076111"/>
            <a:ext cx="2057400" cy="1200329"/>
          </a:xfrm>
          <a:prstGeom prst="rect">
            <a:avLst/>
          </a:prstGeom>
          <a:noFill/>
        </p:spPr>
        <p:txBody>
          <a:bodyPr wrap="square" rtlCol="0">
            <a:spAutoFit/>
          </a:bodyPr>
          <a:lstStyle/>
          <a:p>
            <a:pPr marL="115888" indent="-115888">
              <a:buFont typeface="Wingdings" pitchFamily="2" charset="2"/>
              <a:buChar char="§"/>
            </a:pPr>
            <a:r>
              <a:rPr lang="en-US" sz="1200" dirty="0" smtClean="0"/>
              <a:t>INVESTMENT</a:t>
            </a:r>
          </a:p>
          <a:p>
            <a:pPr marL="115888" indent="-115888">
              <a:buFont typeface="Wingdings" pitchFamily="2" charset="2"/>
              <a:buChar char="§"/>
            </a:pPr>
            <a:r>
              <a:rPr lang="en-US" sz="1200" dirty="0" smtClean="0"/>
              <a:t>FUNDING &amp; FINANCING</a:t>
            </a:r>
          </a:p>
          <a:p>
            <a:pPr marL="115888" indent="-115888">
              <a:buFont typeface="Wingdings" pitchFamily="2" charset="2"/>
              <a:buChar char="§"/>
            </a:pPr>
            <a:r>
              <a:rPr lang="en-US" sz="1200" dirty="0" smtClean="0"/>
              <a:t>TAXATION</a:t>
            </a:r>
          </a:p>
          <a:p>
            <a:pPr marL="115888" indent="-115888">
              <a:buFont typeface="Wingdings" pitchFamily="2" charset="2"/>
              <a:buChar char="§"/>
            </a:pPr>
            <a:r>
              <a:rPr lang="en-US" sz="1200" dirty="0" smtClean="0"/>
              <a:t>APPRECIATION / DEPRECIATION</a:t>
            </a:r>
          </a:p>
        </p:txBody>
      </p:sp>
      <p:sp>
        <p:nvSpPr>
          <p:cNvPr id="20" name="TextBox 19"/>
          <p:cNvSpPr txBox="1"/>
          <p:nvPr/>
        </p:nvSpPr>
        <p:spPr>
          <a:xfrm>
            <a:off x="6248400" y="3200401"/>
            <a:ext cx="2209800" cy="461665"/>
          </a:xfrm>
          <a:prstGeom prst="rect">
            <a:avLst/>
          </a:prstGeom>
          <a:noFill/>
        </p:spPr>
        <p:txBody>
          <a:bodyPr wrap="square" rtlCol="0">
            <a:spAutoFit/>
          </a:bodyPr>
          <a:lstStyle/>
          <a:p>
            <a:pPr marL="115888" indent="-115888">
              <a:buFont typeface="Wingdings" pitchFamily="2" charset="2"/>
              <a:buChar char="§"/>
            </a:pPr>
            <a:r>
              <a:rPr lang="en-US" sz="1200" dirty="0" smtClean="0"/>
              <a:t>ACQUISITION</a:t>
            </a:r>
          </a:p>
          <a:p>
            <a:pPr marL="115888" indent="-115888">
              <a:buFont typeface="Wingdings" pitchFamily="2" charset="2"/>
              <a:buChar char="§"/>
            </a:pPr>
            <a:r>
              <a:rPr lang="en-US" sz="1200" dirty="0" smtClean="0"/>
              <a:t>NEGOTIATION</a:t>
            </a:r>
          </a:p>
        </p:txBody>
      </p:sp>
    </p:spTree>
    <p:extLst>
      <p:ext uri="{BB962C8B-B14F-4D97-AF65-F5344CB8AC3E}">
        <p14:creationId xmlns:p14="http://schemas.microsoft.com/office/powerpoint/2010/main" val="30253554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533400"/>
          </a:xfrm>
        </p:spPr>
        <p:txBody>
          <a:bodyPr>
            <a:normAutofit fontScale="90000"/>
          </a:bodyPr>
          <a:lstStyle/>
          <a:p>
            <a:r>
              <a:rPr lang="en-GB" sz="3200" dirty="0" smtClean="0"/>
              <a:t>SWOT analysis of the Malaysian FM Market      </a:t>
            </a:r>
            <a:endParaRPr lang="en-GB"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26026685"/>
              </p:ext>
            </p:extLst>
          </p:nvPr>
        </p:nvGraphicFramePr>
        <p:xfrm>
          <a:off x="228600" y="1143000"/>
          <a:ext cx="8763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4817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609600"/>
            <a:ext cx="8229600" cy="457200"/>
          </a:xfrm>
        </p:spPr>
        <p:txBody>
          <a:bodyPr>
            <a:normAutofit fontScale="90000"/>
          </a:bodyPr>
          <a:lstStyle/>
          <a:p>
            <a:r>
              <a:rPr lang="en-GB" dirty="0" smtClean="0"/>
              <a:t>Research survey</a:t>
            </a:r>
            <a:endParaRPr lang="en-GB"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644616651"/>
              </p:ext>
            </p:extLst>
          </p:nvPr>
        </p:nvGraphicFramePr>
        <p:xfrm>
          <a:off x="304800" y="1143000"/>
          <a:ext cx="86868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22468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609600"/>
            <a:ext cx="8229600" cy="457200"/>
          </a:xfrm>
        </p:spPr>
        <p:txBody>
          <a:bodyPr>
            <a:normAutofit fontScale="90000"/>
          </a:bodyPr>
          <a:lstStyle/>
          <a:p>
            <a:r>
              <a:rPr lang="en-GB" dirty="0" smtClean="0"/>
              <a:t>Research survey (Contd..)</a:t>
            </a:r>
            <a:endParaRPr lang="en-GB"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771442273"/>
              </p:ext>
            </p:extLst>
          </p:nvPr>
        </p:nvGraphicFramePr>
        <p:xfrm>
          <a:off x="304800" y="1143000"/>
          <a:ext cx="8686800" cy="489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16613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609600"/>
          </a:xfrm>
        </p:spPr>
        <p:txBody>
          <a:bodyPr>
            <a:normAutofit fontScale="90000"/>
          </a:bodyPr>
          <a:lstStyle/>
          <a:p>
            <a:r>
              <a:rPr lang="en-GB" dirty="0" smtClean="0"/>
              <a:t>Survey analysis and results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79124848"/>
              </p:ext>
            </p:extLst>
          </p:nvPr>
        </p:nvGraphicFramePr>
        <p:xfrm>
          <a:off x="304800" y="1295400"/>
          <a:ext cx="8458200" cy="4745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18495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609600"/>
          </a:xfrm>
        </p:spPr>
        <p:txBody>
          <a:bodyPr>
            <a:normAutofit/>
          </a:bodyPr>
          <a:lstStyle/>
          <a:p>
            <a:r>
              <a:rPr lang="en-GB" sz="2400" dirty="0" smtClean="0"/>
              <a:t>Existing understanding, current  and workplace experience of FM</a:t>
            </a:r>
            <a:endParaRPr lang="en-GB" sz="24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592789594"/>
              </p:ext>
            </p:extLst>
          </p:nvPr>
        </p:nvGraphicFramePr>
        <p:xfrm>
          <a:off x="152400" y="1219200"/>
          <a:ext cx="4191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p:cNvSpPr>
            <a:spLocks noGrp="1"/>
          </p:cNvSpPr>
          <p:nvPr>
            <p:ph sz="half" idx="2"/>
          </p:nvPr>
        </p:nvSpPr>
        <p:spPr>
          <a:xfrm>
            <a:off x="4648200" y="1219200"/>
            <a:ext cx="4038600" cy="4419600"/>
          </a:xfrm>
        </p:spPr>
        <p:txBody>
          <a:bodyPr/>
          <a:lstStyle/>
          <a:p>
            <a:r>
              <a:rPr lang="en-GB" dirty="0" smtClean="0"/>
              <a:t>Findings:</a:t>
            </a:r>
          </a:p>
          <a:p>
            <a:r>
              <a:rPr lang="en-GB" dirty="0" smtClean="0"/>
              <a:t>Sufficient understanding on FM (82% combines good + acceptable)</a:t>
            </a:r>
          </a:p>
          <a:p>
            <a:r>
              <a:rPr lang="en-GB" dirty="0" smtClean="0"/>
              <a:t>Only 50% currently practicing good FM (significant 27% practicing bad and poor FM)</a:t>
            </a:r>
          </a:p>
          <a:p>
            <a:r>
              <a:rPr lang="en-GB" dirty="0" smtClean="0"/>
              <a:t>Only 45% satisfied with their FM experience in their workplace with substantial 29% having ‘bad’ and ‘poor’ experience. </a:t>
            </a:r>
          </a:p>
          <a:p>
            <a:endParaRPr lang="en-GB"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867400"/>
            <a:ext cx="52197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5231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Research Problems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097429"/>
              </p:ext>
            </p:extLst>
          </p:nvPr>
        </p:nvGraphicFramePr>
        <p:xfrm>
          <a:off x="304800" y="1716088"/>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2879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609600"/>
            <a:ext cx="8229600" cy="457200"/>
          </a:xfrm>
        </p:spPr>
        <p:txBody>
          <a:bodyPr>
            <a:normAutofit fontScale="90000"/>
          </a:bodyPr>
          <a:lstStyle/>
          <a:p>
            <a:r>
              <a:rPr lang="en-GB" sz="3200" dirty="0" smtClean="0"/>
              <a:t>Defining FM in the Malaysian Perspective</a:t>
            </a:r>
            <a:endParaRPr lang="en-GB"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42960451"/>
              </p:ext>
            </p:extLst>
          </p:nvPr>
        </p:nvGraphicFramePr>
        <p:xfrm>
          <a:off x="838200" y="1447800"/>
          <a:ext cx="8001000" cy="4815840"/>
        </p:xfrm>
        <a:graphic>
          <a:graphicData uri="http://schemas.openxmlformats.org/drawingml/2006/table">
            <a:tbl>
              <a:tblPr/>
              <a:tblGrid>
                <a:gridCol w="1827469"/>
                <a:gridCol w="6173531"/>
              </a:tblGrid>
              <a:tr h="609600">
                <a:tc>
                  <a:txBody>
                    <a:bodyPr/>
                    <a:lstStyle/>
                    <a:p>
                      <a:pPr indent="516255">
                        <a:lnSpc>
                          <a:spcPct val="115000"/>
                        </a:lnSpc>
                        <a:spcAft>
                          <a:spcPts val="0"/>
                        </a:spcAft>
                      </a:pPr>
                      <a:r>
                        <a:rPr lang="en-GB" sz="2000" dirty="0">
                          <a:effectLst/>
                          <a:latin typeface="Times New Roman"/>
                          <a:ea typeface="Times New Roman"/>
                          <a:cs typeface="Times New Roman"/>
                        </a:rPr>
                        <a:t>Definition</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C000" mc:Ignorable=""/>
                    </a:solidFill>
                  </a:tcPr>
                </a:tc>
                <a:tc>
                  <a:txBody>
                    <a:bodyPr/>
                    <a:lstStyle/>
                    <a:p>
                      <a:pPr>
                        <a:lnSpc>
                          <a:spcPct val="115000"/>
                        </a:lnSpc>
                        <a:spcAft>
                          <a:spcPts val="0"/>
                        </a:spcAft>
                      </a:pPr>
                      <a:r>
                        <a:rPr lang="en-GB" sz="2000" dirty="0">
                          <a:effectLst/>
                          <a:latin typeface="Times New Roman"/>
                          <a:ea typeface="Times New Roman"/>
                          <a:cs typeface="Times New Roman"/>
                        </a:rPr>
                        <a:t>Proposed definition</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C000" mc:Ignorable=""/>
                    </a:solidFill>
                  </a:tcPr>
                </a:tc>
              </a:tr>
              <a:tr h="914400">
                <a:tc>
                  <a:txBody>
                    <a:bodyPr/>
                    <a:lstStyle/>
                    <a:p>
                      <a:pPr algn="ctr">
                        <a:lnSpc>
                          <a:spcPct val="115000"/>
                        </a:lnSpc>
                        <a:spcAft>
                          <a:spcPts val="0"/>
                        </a:spcAft>
                      </a:pPr>
                      <a:r>
                        <a:rPr lang="en-GB" sz="2000">
                          <a:effectLst/>
                          <a:latin typeface="Times New Roman"/>
                          <a:ea typeface="Times New Roman"/>
                          <a:cs typeface="Times New Roman"/>
                        </a:rPr>
                        <a:t>A</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nSpc>
                          <a:spcPct val="115000"/>
                        </a:lnSpc>
                        <a:spcAft>
                          <a:spcPts val="0"/>
                        </a:spcAft>
                      </a:pPr>
                      <a:r>
                        <a:rPr lang="en-GB" sz="2000" dirty="0">
                          <a:effectLst/>
                          <a:latin typeface="Times New Roman"/>
                          <a:ea typeface="Times New Roman"/>
                          <a:cs typeface="Times New Roman"/>
                        </a:rPr>
                        <a:t>A strategic and integrated management of facilities to continuously meet the requirements and performance standards of stakeholders.</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r>
              <a:tr h="914400">
                <a:tc>
                  <a:txBody>
                    <a:bodyPr/>
                    <a:lstStyle/>
                    <a:p>
                      <a:pPr algn="ctr">
                        <a:lnSpc>
                          <a:spcPct val="115000"/>
                        </a:lnSpc>
                        <a:spcAft>
                          <a:spcPts val="0"/>
                        </a:spcAft>
                      </a:pPr>
                      <a:r>
                        <a:rPr lang="en-GB" sz="2000">
                          <a:effectLst/>
                          <a:latin typeface="Times New Roman"/>
                          <a:ea typeface="Times New Roman"/>
                          <a:cs typeface="Times New Roman"/>
                        </a:rPr>
                        <a:t>B</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nSpc>
                          <a:spcPct val="115000"/>
                        </a:lnSpc>
                        <a:spcAft>
                          <a:spcPts val="0"/>
                        </a:spcAft>
                      </a:pPr>
                      <a:r>
                        <a:rPr lang="en-GB" sz="2000" dirty="0">
                          <a:effectLst/>
                          <a:latin typeface="Times New Roman"/>
                          <a:ea typeface="Times New Roman"/>
                          <a:cs typeface="Times New Roman"/>
                        </a:rPr>
                        <a:t>A multi-discipline profession ensuring continual satisfactory functionality of asset by integrating people, processes, work place, technologies &amp; environment.</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r>
              <a:tr h="609600">
                <a:tc>
                  <a:txBody>
                    <a:bodyPr/>
                    <a:lstStyle/>
                    <a:p>
                      <a:pPr algn="ctr">
                        <a:lnSpc>
                          <a:spcPct val="115000"/>
                        </a:lnSpc>
                        <a:spcAft>
                          <a:spcPts val="0"/>
                        </a:spcAft>
                      </a:pPr>
                      <a:r>
                        <a:rPr lang="en-GB" sz="2000">
                          <a:effectLst/>
                          <a:latin typeface="Times New Roman"/>
                          <a:ea typeface="Times New Roman"/>
                          <a:cs typeface="Times New Roman"/>
                        </a:rPr>
                        <a:t>C</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nSpc>
                          <a:spcPct val="115000"/>
                        </a:lnSpc>
                        <a:spcAft>
                          <a:spcPts val="0"/>
                        </a:spcAft>
                      </a:pPr>
                      <a:r>
                        <a:rPr lang="en-GB" sz="2000" dirty="0">
                          <a:effectLst/>
                          <a:latin typeface="Times New Roman"/>
                          <a:ea typeface="Times New Roman"/>
                          <a:cs typeface="Times New Roman"/>
                        </a:rPr>
                        <a:t>An integration of multi-disciplinary activities to develop, maintain and sustain the agreed services of facilities.</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r>
              <a:tr h="914400">
                <a:tc>
                  <a:txBody>
                    <a:bodyPr/>
                    <a:lstStyle/>
                    <a:p>
                      <a:pPr algn="ctr">
                        <a:lnSpc>
                          <a:spcPct val="115000"/>
                        </a:lnSpc>
                        <a:spcAft>
                          <a:spcPts val="0"/>
                        </a:spcAft>
                      </a:pPr>
                      <a:r>
                        <a:rPr lang="en-GB" sz="2000">
                          <a:effectLst/>
                          <a:latin typeface="Times New Roman"/>
                          <a:ea typeface="Times New Roman"/>
                          <a:cs typeface="Times New Roman"/>
                        </a:rPr>
                        <a:t>D</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nSpc>
                          <a:spcPct val="115000"/>
                        </a:lnSpc>
                        <a:spcAft>
                          <a:spcPts val="0"/>
                        </a:spcAft>
                      </a:pPr>
                      <a:r>
                        <a:rPr lang="en-GB" sz="2000" dirty="0">
                          <a:effectLst/>
                          <a:latin typeface="Times New Roman"/>
                          <a:ea typeface="Times New Roman"/>
                          <a:cs typeface="Times New Roman"/>
                        </a:rPr>
                        <a:t>The management of multi-disciplinary activities to ensure continuous functionality of the built environment by linking and integrating people, place, processes and technology.</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r>
            </a:tbl>
          </a:graphicData>
        </a:graphic>
      </p:graphicFrame>
      <p:sp>
        <p:nvSpPr>
          <p:cNvPr id="8" name="Rectangle 1"/>
          <p:cNvSpPr>
            <a:spLocks noChangeArrowheads="1"/>
          </p:cNvSpPr>
          <p:nvPr/>
        </p:nvSpPr>
        <p:spPr bwMode="auto">
          <a:xfrm>
            <a:off x="1857375" y="2014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565300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6800"/>
          </a:xfrm>
        </p:spPr>
        <p:txBody>
          <a:bodyPr/>
          <a:lstStyle/>
          <a:p>
            <a:r>
              <a:rPr lang="en-GB" dirty="0" smtClean="0"/>
              <a:t>Analysis procedures</a:t>
            </a:r>
            <a:endParaRPr lang="en-GB" dirty="0"/>
          </a:p>
        </p:txBody>
      </p:sp>
      <p:sp>
        <p:nvSpPr>
          <p:cNvPr id="3" name="Content Placeholder 2"/>
          <p:cNvSpPr>
            <a:spLocks noGrp="1"/>
          </p:cNvSpPr>
          <p:nvPr>
            <p:ph sz="half" idx="1"/>
          </p:nvPr>
        </p:nvSpPr>
        <p:spPr/>
        <p:txBody>
          <a:bodyPr>
            <a:normAutofit/>
          </a:bodyPr>
          <a:lstStyle/>
          <a:p>
            <a:pPr marL="342900" lvl="0" indent="-342900">
              <a:spcAft>
                <a:spcPts val="0"/>
              </a:spcAft>
              <a:buFont typeface="+mj-lt"/>
              <a:buAutoNum type="arabicPeriod"/>
            </a:pPr>
            <a:r>
              <a:rPr lang="en-GB" dirty="0" smtClean="0">
                <a:solidFill>
                  <a:srgbClr xmlns:mc="http://schemas.openxmlformats.org/markup-compatibility/2006" xmlns:a14="http://schemas.microsoft.com/office/drawing/2010/main" val="000000" mc:Ignorable=""/>
                </a:solidFill>
                <a:latin typeface="Times New Roman"/>
                <a:ea typeface="Times New Roman"/>
              </a:rPr>
              <a:t>Kolmogorov-Smirnov </a:t>
            </a:r>
            <a:r>
              <a:rPr lang="en-GB" dirty="0">
                <a:solidFill>
                  <a:srgbClr xmlns:mc="http://schemas.openxmlformats.org/markup-compatibility/2006" xmlns:a14="http://schemas.microsoft.com/office/drawing/2010/main" val="000000" mc:Ignorable=""/>
                </a:solidFill>
                <a:latin typeface="Times New Roman"/>
                <a:ea typeface="Times New Roman"/>
              </a:rPr>
              <a:t>one sample test (to test the normality of the distribution of data)</a:t>
            </a:r>
            <a:endParaRPr lang="en-GB" dirty="0">
              <a:latin typeface="Times New Roman"/>
              <a:ea typeface="Times New Roman"/>
            </a:endParaRPr>
          </a:p>
          <a:p>
            <a:pPr marL="342900" lvl="0" indent="-342900">
              <a:spcAft>
                <a:spcPts val="0"/>
              </a:spcAft>
              <a:buFont typeface="+mj-lt"/>
              <a:buAutoNum type="arabicPeriod"/>
            </a:pPr>
            <a:r>
              <a:rPr lang="en-GB" dirty="0">
                <a:solidFill>
                  <a:srgbClr xmlns:mc="http://schemas.openxmlformats.org/markup-compatibility/2006" xmlns:a14="http://schemas.microsoft.com/office/drawing/2010/main" val="000000" mc:Ignorable=""/>
                </a:solidFill>
                <a:latin typeface="Times New Roman"/>
                <a:ea typeface="Times New Roman"/>
              </a:rPr>
              <a:t>Frequency distribution and cross tabulation tests   (to identify the trends in percentage among categorical variables)</a:t>
            </a:r>
            <a:endParaRPr lang="en-GB" dirty="0">
              <a:latin typeface="Times New Roman"/>
              <a:ea typeface="Times New Roman"/>
            </a:endParaRPr>
          </a:p>
          <a:p>
            <a:pPr marL="342900" lvl="0" indent="-342900">
              <a:spcAft>
                <a:spcPts val="0"/>
              </a:spcAft>
              <a:buFont typeface="+mj-lt"/>
              <a:buAutoNum type="arabicPeriod"/>
            </a:pPr>
            <a:r>
              <a:rPr lang="en-GB" dirty="0">
                <a:latin typeface="Times New Roman"/>
                <a:ea typeface="Times New Roman"/>
              </a:rPr>
              <a:t>Kruskal-Wallis Test (to identify any significant differences between the groups of respondents in defining FM)</a:t>
            </a:r>
          </a:p>
          <a:p>
            <a:endParaRPr lang="en-GB" dirty="0"/>
          </a:p>
        </p:txBody>
      </p:sp>
      <p:sp>
        <p:nvSpPr>
          <p:cNvPr id="4" name="Content Placeholder 3"/>
          <p:cNvSpPr>
            <a:spLocks noGrp="1"/>
          </p:cNvSpPr>
          <p:nvPr>
            <p:ph sz="half" idx="2"/>
          </p:nvPr>
        </p:nvSpPr>
        <p:spPr/>
        <p:txBody>
          <a:bodyPr/>
          <a:lstStyle/>
          <a:p>
            <a:r>
              <a:rPr lang="en-GB" dirty="0" smtClean="0"/>
              <a:t>Data not normally distributed. High significant level (p&lt;.0.05) </a:t>
            </a:r>
            <a:r>
              <a:rPr lang="en-GB" dirty="0" smtClean="0">
                <a:sym typeface="Wingdings" pitchFamily="2" charset="2"/>
              </a:rPr>
              <a:t> non-parametric inferential analysis.</a:t>
            </a:r>
            <a:endParaRPr lang="en-GB" dirty="0"/>
          </a:p>
        </p:txBody>
      </p:sp>
    </p:spTree>
    <p:extLst>
      <p:ext uri="{BB962C8B-B14F-4D97-AF65-F5344CB8AC3E}">
        <p14:creationId xmlns:p14="http://schemas.microsoft.com/office/powerpoint/2010/main" val="8262701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Frequency distribution and cross tabulation tests</a:t>
            </a:r>
            <a:endParaRPr lang="en-GB"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99175027"/>
              </p:ext>
            </p:extLst>
          </p:nvPr>
        </p:nvGraphicFramePr>
        <p:xfrm>
          <a:off x="380999" y="1600202"/>
          <a:ext cx="8610602" cy="5025250"/>
        </p:xfrm>
        <a:graphic>
          <a:graphicData uri="http://schemas.openxmlformats.org/drawingml/2006/table">
            <a:tbl>
              <a:tblPr/>
              <a:tblGrid>
                <a:gridCol w="1718725"/>
                <a:gridCol w="1718725"/>
                <a:gridCol w="1382743"/>
                <a:gridCol w="1382743"/>
                <a:gridCol w="1204439"/>
                <a:gridCol w="1203227"/>
              </a:tblGrid>
              <a:tr h="488344">
                <a:tc>
                  <a:txBody>
                    <a:bodyPr/>
                    <a:lstStyle/>
                    <a:p>
                      <a:pPr>
                        <a:lnSpc>
                          <a:spcPct val="115000"/>
                        </a:lnSpc>
                        <a:spcAft>
                          <a:spcPts val="0"/>
                        </a:spcAft>
                      </a:pPr>
                      <a:r>
                        <a:rPr lang="en-GB" sz="2400" dirty="0">
                          <a:effectLst/>
                          <a:latin typeface="Times New Roman"/>
                          <a:ea typeface="Times New Roman"/>
                          <a:cs typeface="Times New Roman"/>
                        </a:rPr>
                        <a:t> </a:t>
                      </a:r>
                      <a:endParaRPr lang="en-GB" sz="3600" dirty="0">
                        <a:effectLst/>
                        <a:latin typeface="Times New Roman"/>
                        <a:ea typeface="Times New Roman"/>
                        <a:cs typeface="Times New Roman"/>
                      </a:endParaRPr>
                    </a:p>
                  </a:txBody>
                  <a:tcPr marL="19050" marR="19050"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400">
                          <a:effectLst/>
                          <a:latin typeface="Times New Roman"/>
                          <a:ea typeface="Times New Roman"/>
                          <a:cs typeface="Times New Roman"/>
                        </a:rPr>
                        <a:t> </a:t>
                      </a:r>
                      <a:endParaRPr lang="en-GB" sz="3600">
                        <a:effectLst/>
                        <a:latin typeface="Times New Roman"/>
                        <a:ea typeface="Times New Roman"/>
                        <a:cs typeface="Times New Roman"/>
                      </a:endParaRPr>
                    </a:p>
                  </a:txBody>
                  <a:tcPr marL="19050" marR="19050"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gridSpan="4">
                  <a:txBody>
                    <a:bodyPr/>
                    <a:lstStyle/>
                    <a:p>
                      <a:pPr algn="ctr">
                        <a:lnSpc>
                          <a:spcPct val="115000"/>
                        </a:lnSpc>
                        <a:spcAft>
                          <a:spcPts val="0"/>
                        </a:spcAft>
                      </a:pPr>
                      <a:r>
                        <a:rPr lang="en-GB" sz="2400" dirty="0">
                          <a:effectLst/>
                          <a:latin typeface="Times New Roman"/>
                          <a:ea typeface="Times New Roman"/>
                          <a:cs typeface="Times New Roman"/>
                        </a:rPr>
                        <a:t>Definition %</a:t>
                      </a:r>
                      <a:endParaRPr lang="en-GB" sz="3600" dirty="0">
                        <a:effectLst/>
                        <a:latin typeface="Times New Roman"/>
                        <a:ea typeface="Times New Roman"/>
                        <a:cs typeface="Times New Roman"/>
                      </a:endParaRPr>
                    </a:p>
                  </a:txBody>
                  <a:tcPr marL="19050" marR="19050" marT="19050" marB="19050" anchor="b">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698126">
                <a:tc>
                  <a:txBody>
                    <a:bodyPr/>
                    <a:lstStyle/>
                    <a:p>
                      <a:pPr algn="ctr">
                        <a:lnSpc>
                          <a:spcPct val="115000"/>
                        </a:lnSpc>
                        <a:spcAft>
                          <a:spcPts val="0"/>
                        </a:spcAft>
                      </a:pPr>
                      <a:r>
                        <a:rPr lang="en-GB" sz="2000">
                          <a:effectLst/>
                          <a:latin typeface="Times New Roman"/>
                          <a:ea typeface="Times New Roman"/>
                          <a:cs typeface="Times New Roman"/>
                        </a:rPr>
                        <a:t>Scale</a:t>
                      </a:r>
                      <a:endParaRPr lang="en-GB" sz="3600">
                        <a:effectLst/>
                        <a:latin typeface="Times New Roman"/>
                        <a:ea typeface="Times New Roman"/>
                        <a:cs typeface="Times New Roman"/>
                      </a:endParaRPr>
                    </a:p>
                  </a:txBody>
                  <a:tcPr marL="19050" marR="19050"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 </a:t>
                      </a:r>
                      <a:endParaRPr lang="en-GB" sz="3600">
                        <a:effectLst/>
                        <a:latin typeface="Times New Roman"/>
                        <a:ea typeface="Times New Roman"/>
                        <a:cs typeface="Times New Roman"/>
                      </a:endParaRPr>
                    </a:p>
                  </a:txBody>
                  <a:tcPr marL="19050" marR="19050"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b="1">
                          <a:effectLst/>
                          <a:latin typeface="Times New Roman"/>
                          <a:ea typeface="Times New Roman"/>
                          <a:cs typeface="Times New Roman"/>
                        </a:rPr>
                        <a:t>A</a:t>
                      </a:r>
                      <a:endParaRPr lang="en-GB" sz="3600">
                        <a:effectLst/>
                        <a:latin typeface="Times New Roman"/>
                        <a:ea typeface="Times New Roman"/>
                        <a:cs typeface="Times New Roman"/>
                      </a:endParaRPr>
                    </a:p>
                  </a:txBody>
                  <a:tcPr marL="19050" marR="19050" marT="19050" marB="19050" anchor="b">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b="1">
                          <a:effectLst/>
                          <a:latin typeface="Times New Roman"/>
                          <a:ea typeface="Times New Roman"/>
                          <a:cs typeface="Times New Roman"/>
                        </a:rPr>
                        <a:t>B</a:t>
                      </a:r>
                      <a:endParaRPr lang="en-GB" sz="3600">
                        <a:effectLst/>
                        <a:latin typeface="Times New Roman"/>
                        <a:ea typeface="Times New Roman"/>
                        <a:cs typeface="Times New Roman"/>
                      </a:endParaRPr>
                    </a:p>
                  </a:txBody>
                  <a:tcPr marL="19050" marR="19050" marT="19050" marB="19050" anchor="b">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b="1">
                          <a:effectLst/>
                          <a:latin typeface="Times New Roman"/>
                          <a:ea typeface="Times New Roman"/>
                          <a:cs typeface="Times New Roman"/>
                        </a:rPr>
                        <a:t>C</a:t>
                      </a:r>
                      <a:endParaRPr lang="en-GB" sz="3600">
                        <a:effectLst/>
                        <a:latin typeface="Times New Roman"/>
                        <a:ea typeface="Times New Roman"/>
                        <a:cs typeface="Times New Roman"/>
                      </a:endParaRPr>
                    </a:p>
                  </a:txBody>
                  <a:tcPr marL="19050" marR="19050" marT="19050" marB="19050" anchor="b">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b="1">
                          <a:effectLst/>
                          <a:latin typeface="Times New Roman"/>
                          <a:ea typeface="Times New Roman"/>
                          <a:cs typeface="Times New Roman"/>
                        </a:rPr>
                        <a:t>D</a:t>
                      </a:r>
                      <a:endParaRPr lang="en-GB" sz="3600">
                        <a:effectLst/>
                        <a:latin typeface="Times New Roman"/>
                        <a:ea typeface="Times New Roman"/>
                        <a:cs typeface="Times New Roman"/>
                      </a:endParaRPr>
                    </a:p>
                  </a:txBody>
                  <a:tcPr marL="19050" marR="19050" marT="19050" marB="19050" anchor="b">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BFBFBF" mc:Ignorable=""/>
                    </a:solidFill>
                  </a:tcPr>
                </a:tc>
              </a:tr>
              <a:tr h="437606">
                <a:tc rowSpan="3">
                  <a:txBody>
                    <a:bodyPr/>
                    <a:lstStyle/>
                    <a:p>
                      <a:pPr algn="ctr">
                        <a:lnSpc>
                          <a:spcPct val="115000"/>
                        </a:lnSpc>
                        <a:spcAft>
                          <a:spcPts val="0"/>
                        </a:spcAft>
                      </a:pPr>
                      <a:r>
                        <a:rPr lang="en-GB" sz="2000">
                          <a:effectLst/>
                          <a:latin typeface="Times New Roman"/>
                          <a:ea typeface="Times New Roman"/>
                          <a:cs typeface="Times New Roman"/>
                        </a:rPr>
                        <a:t> </a:t>
                      </a:r>
                      <a:endParaRPr lang="en-GB" sz="3600">
                        <a:effectLst/>
                        <a:latin typeface="Times New Roman"/>
                        <a:ea typeface="Times New Roman"/>
                        <a:cs typeface="Times New Roman"/>
                      </a:endParaRPr>
                    </a:p>
                    <a:p>
                      <a:pPr algn="ctr">
                        <a:lnSpc>
                          <a:spcPct val="115000"/>
                        </a:lnSpc>
                        <a:spcAft>
                          <a:spcPts val="0"/>
                        </a:spcAft>
                      </a:pPr>
                      <a:r>
                        <a:rPr lang="en-GB" sz="2000">
                          <a:effectLst/>
                          <a:latin typeface="Times New Roman"/>
                          <a:ea typeface="Times New Roman"/>
                          <a:cs typeface="Times New Roman"/>
                        </a:rPr>
                        <a:t> </a:t>
                      </a:r>
                      <a:endParaRPr lang="en-GB" sz="3600">
                        <a:effectLst/>
                        <a:latin typeface="Times New Roman"/>
                        <a:ea typeface="Times New Roman"/>
                        <a:cs typeface="Times New Roman"/>
                      </a:endParaRPr>
                    </a:p>
                    <a:p>
                      <a:pPr algn="ctr">
                        <a:lnSpc>
                          <a:spcPct val="115000"/>
                        </a:lnSpc>
                        <a:spcAft>
                          <a:spcPts val="0"/>
                        </a:spcAft>
                      </a:pPr>
                      <a:r>
                        <a:rPr lang="en-GB" sz="2000">
                          <a:effectLst/>
                          <a:latin typeface="Times New Roman"/>
                          <a:ea typeface="Times New Roman"/>
                          <a:cs typeface="Times New Roman"/>
                        </a:rPr>
                        <a:t>Positive</a:t>
                      </a:r>
                      <a:endParaRPr lang="en-GB" sz="3600">
                        <a:effectLst/>
                        <a:latin typeface="Times New Roman"/>
                        <a:ea typeface="Times New Roman"/>
                        <a:cs typeface="Times New Roman"/>
                      </a:endParaRPr>
                    </a:p>
                  </a:txBody>
                  <a:tcPr marL="19050" marR="19050"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nSpc>
                          <a:spcPct val="115000"/>
                        </a:lnSpc>
                        <a:spcAft>
                          <a:spcPts val="0"/>
                        </a:spcAft>
                      </a:pPr>
                      <a:r>
                        <a:rPr lang="en-GB" sz="2000">
                          <a:effectLst/>
                          <a:latin typeface="Times New Roman"/>
                          <a:ea typeface="Times New Roman"/>
                          <a:cs typeface="Times New Roman"/>
                        </a:rPr>
                        <a:t>Strongly Agree</a:t>
                      </a:r>
                      <a:endParaRPr lang="en-GB" sz="3600">
                        <a:effectLst/>
                        <a:latin typeface="Times New Roman"/>
                        <a:ea typeface="Times New Roman"/>
                        <a:cs typeface="Times New Roman"/>
                      </a:endParaRPr>
                    </a:p>
                  </a:txBody>
                  <a:tcPr marL="19050" marR="19050"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16.4</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23.9</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18.1</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28.4</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BFBFBF" mc:Ignorable=""/>
                    </a:solidFill>
                  </a:tcPr>
                </a:tc>
              </a:tr>
              <a:tr h="551974">
                <a:tc vMerge="1">
                  <a:txBody>
                    <a:bodyPr/>
                    <a:lstStyle/>
                    <a:p>
                      <a:endParaRPr lang="en-GB"/>
                    </a:p>
                  </a:txBody>
                  <a:tcPr/>
                </a:tc>
                <a:tc>
                  <a:txBody>
                    <a:bodyPr/>
                    <a:lstStyle/>
                    <a:p>
                      <a:pPr>
                        <a:lnSpc>
                          <a:spcPct val="115000"/>
                        </a:lnSpc>
                        <a:spcAft>
                          <a:spcPts val="0"/>
                        </a:spcAft>
                      </a:pPr>
                      <a:r>
                        <a:rPr lang="en-GB" sz="2000">
                          <a:effectLst/>
                          <a:latin typeface="Times New Roman"/>
                          <a:ea typeface="Times New Roman"/>
                          <a:cs typeface="Times New Roman"/>
                        </a:rPr>
                        <a:t>Agree</a:t>
                      </a:r>
                      <a:endParaRPr lang="en-GB" sz="3600">
                        <a:effectLst/>
                        <a:latin typeface="Times New Roman"/>
                        <a:ea typeface="Times New Roman"/>
                        <a:cs typeface="Times New Roman"/>
                      </a:endParaRPr>
                    </a:p>
                  </a:txBody>
                  <a:tcPr marL="19050" marR="19050"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60.3</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69,2</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66.4</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65.6</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BFBFBF" mc:Ignorable=""/>
                    </a:solidFill>
                  </a:tcPr>
                </a:tc>
              </a:tr>
              <a:tr h="437606">
                <a:tc vMerge="1">
                  <a:txBody>
                    <a:bodyPr/>
                    <a:lstStyle/>
                    <a:p>
                      <a:endParaRPr lang="en-GB"/>
                    </a:p>
                  </a:txBody>
                  <a:tcPr/>
                </a:tc>
                <a:tc>
                  <a:txBody>
                    <a:bodyPr/>
                    <a:lstStyle/>
                    <a:p>
                      <a:pPr>
                        <a:lnSpc>
                          <a:spcPct val="115000"/>
                        </a:lnSpc>
                        <a:spcAft>
                          <a:spcPts val="0"/>
                        </a:spcAft>
                      </a:pPr>
                      <a:r>
                        <a:rPr lang="en-GB" sz="2000" b="1">
                          <a:effectLst/>
                          <a:latin typeface="Times New Roman"/>
                          <a:ea typeface="Times New Roman"/>
                          <a:cs typeface="Times New Roman"/>
                        </a:rPr>
                        <a:t>Total</a:t>
                      </a:r>
                      <a:endParaRPr lang="en-GB" sz="3600">
                        <a:effectLst/>
                        <a:latin typeface="Times New Roman"/>
                        <a:ea typeface="Times New Roman"/>
                        <a:cs typeface="Times New Roman"/>
                      </a:endParaRPr>
                    </a:p>
                  </a:txBody>
                  <a:tcPr marL="19050" marR="19050"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b="1">
                          <a:effectLst/>
                          <a:latin typeface="Times New Roman"/>
                          <a:ea typeface="Times New Roman"/>
                          <a:cs typeface="Times New Roman"/>
                        </a:rPr>
                        <a:t>76.7</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b="1">
                          <a:effectLst/>
                          <a:latin typeface="Times New Roman"/>
                          <a:ea typeface="Times New Roman"/>
                          <a:cs typeface="Times New Roman"/>
                        </a:rPr>
                        <a:t>93.1</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b="1">
                          <a:effectLst/>
                          <a:latin typeface="Times New Roman"/>
                          <a:ea typeface="Times New Roman"/>
                          <a:cs typeface="Times New Roman"/>
                        </a:rPr>
                        <a:t>84.5</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b="1">
                          <a:effectLst/>
                          <a:latin typeface="Times New Roman"/>
                          <a:ea typeface="Times New Roman"/>
                          <a:cs typeface="Times New Roman"/>
                        </a:rPr>
                        <a:t>94.0</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BFBFBF" mc:Ignorable=""/>
                    </a:solidFill>
                  </a:tcPr>
                </a:tc>
              </a:tr>
              <a:tr h="790076">
                <a:tc>
                  <a:txBody>
                    <a:bodyPr/>
                    <a:lstStyle/>
                    <a:p>
                      <a:pPr algn="ctr">
                        <a:lnSpc>
                          <a:spcPct val="115000"/>
                        </a:lnSpc>
                        <a:spcAft>
                          <a:spcPts val="0"/>
                        </a:spcAft>
                      </a:pPr>
                      <a:r>
                        <a:rPr lang="en-GB" sz="2000">
                          <a:effectLst/>
                          <a:latin typeface="Times New Roman"/>
                          <a:ea typeface="Times New Roman"/>
                          <a:cs typeface="Times New Roman"/>
                        </a:rPr>
                        <a:t> </a:t>
                      </a:r>
                      <a:endParaRPr lang="en-GB" sz="3600">
                        <a:effectLst/>
                        <a:latin typeface="Times New Roman"/>
                        <a:ea typeface="Times New Roman"/>
                        <a:cs typeface="Times New Roman"/>
                      </a:endParaRPr>
                    </a:p>
                    <a:p>
                      <a:pPr algn="ctr">
                        <a:lnSpc>
                          <a:spcPct val="115000"/>
                        </a:lnSpc>
                        <a:spcAft>
                          <a:spcPts val="0"/>
                        </a:spcAft>
                      </a:pPr>
                      <a:r>
                        <a:rPr lang="en-GB" sz="2000">
                          <a:effectLst/>
                          <a:latin typeface="Times New Roman"/>
                          <a:ea typeface="Times New Roman"/>
                          <a:cs typeface="Times New Roman"/>
                        </a:rPr>
                        <a:t>Neutral</a:t>
                      </a:r>
                      <a:endParaRPr lang="en-GB" sz="3600">
                        <a:effectLst/>
                        <a:latin typeface="Times New Roman"/>
                        <a:ea typeface="Times New Roman"/>
                        <a:cs typeface="Times New Roman"/>
                      </a:endParaRPr>
                    </a:p>
                  </a:txBody>
                  <a:tcPr marL="19050" marR="19050"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nSpc>
                          <a:spcPct val="115000"/>
                        </a:lnSpc>
                        <a:spcAft>
                          <a:spcPts val="0"/>
                        </a:spcAft>
                      </a:pPr>
                      <a:r>
                        <a:rPr lang="en-GB" sz="2000">
                          <a:effectLst/>
                          <a:latin typeface="Times New Roman"/>
                          <a:ea typeface="Times New Roman"/>
                          <a:cs typeface="Times New Roman"/>
                        </a:rPr>
                        <a:t>Neither Agree or Disagree</a:t>
                      </a:r>
                      <a:endParaRPr lang="en-GB" sz="3600">
                        <a:effectLst/>
                        <a:latin typeface="Times New Roman"/>
                        <a:ea typeface="Times New Roman"/>
                        <a:cs typeface="Times New Roman"/>
                      </a:endParaRPr>
                    </a:p>
                  </a:txBody>
                  <a:tcPr marL="19050" marR="19050"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 </a:t>
                      </a:r>
                      <a:endParaRPr lang="en-GB" sz="3600">
                        <a:effectLst/>
                        <a:latin typeface="Times New Roman"/>
                        <a:ea typeface="Times New Roman"/>
                        <a:cs typeface="Times New Roman"/>
                      </a:endParaRPr>
                    </a:p>
                    <a:p>
                      <a:pPr algn="ctr">
                        <a:lnSpc>
                          <a:spcPct val="115000"/>
                        </a:lnSpc>
                        <a:spcAft>
                          <a:spcPts val="0"/>
                        </a:spcAft>
                      </a:pPr>
                      <a:r>
                        <a:rPr lang="en-GB" sz="2000">
                          <a:effectLst/>
                          <a:latin typeface="Times New Roman"/>
                          <a:ea typeface="Times New Roman"/>
                          <a:cs typeface="Times New Roman"/>
                        </a:rPr>
                        <a:t>17.2</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 </a:t>
                      </a:r>
                      <a:endParaRPr lang="en-GB" sz="3600">
                        <a:effectLst/>
                        <a:latin typeface="Times New Roman"/>
                        <a:ea typeface="Times New Roman"/>
                        <a:cs typeface="Times New Roman"/>
                      </a:endParaRPr>
                    </a:p>
                    <a:p>
                      <a:pPr algn="ctr">
                        <a:lnSpc>
                          <a:spcPct val="115000"/>
                        </a:lnSpc>
                        <a:spcAft>
                          <a:spcPts val="0"/>
                        </a:spcAft>
                      </a:pPr>
                      <a:r>
                        <a:rPr lang="en-GB" sz="2000">
                          <a:effectLst/>
                          <a:latin typeface="Times New Roman"/>
                          <a:ea typeface="Times New Roman"/>
                          <a:cs typeface="Times New Roman"/>
                        </a:rPr>
                        <a:t>5.2</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 </a:t>
                      </a:r>
                      <a:endParaRPr lang="en-GB" sz="3600">
                        <a:effectLst/>
                        <a:latin typeface="Times New Roman"/>
                        <a:ea typeface="Times New Roman"/>
                        <a:cs typeface="Times New Roman"/>
                      </a:endParaRPr>
                    </a:p>
                    <a:p>
                      <a:pPr algn="ctr">
                        <a:lnSpc>
                          <a:spcPct val="115000"/>
                        </a:lnSpc>
                        <a:spcAft>
                          <a:spcPts val="0"/>
                        </a:spcAft>
                      </a:pPr>
                      <a:r>
                        <a:rPr lang="en-GB" sz="2000">
                          <a:effectLst/>
                          <a:latin typeface="Times New Roman"/>
                          <a:ea typeface="Times New Roman"/>
                          <a:cs typeface="Times New Roman"/>
                        </a:rPr>
                        <a:t>12.1</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 </a:t>
                      </a:r>
                      <a:endParaRPr lang="en-GB" sz="3600">
                        <a:effectLst/>
                        <a:latin typeface="Times New Roman"/>
                        <a:ea typeface="Times New Roman"/>
                        <a:cs typeface="Times New Roman"/>
                      </a:endParaRPr>
                    </a:p>
                    <a:p>
                      <a:pPr algn="ctr">
                        <a:lnSpc>
                          <a:spcPct val="115000"/>
                        </a:lnSpc>
                        <a:spcAft>
                          <a:spcPts val="0"/>
                        </a:spcAft>
                      </a:pPr>
                      <a:r>
                        <a:rPr lang="en-GB" sz="2000">
                          <a:effectLst/>
                          <a:latin typeface="Times New Roman"/>
                          <a:ea typeface="Times New Roman"/>
                          <a:cs typeface="Times New Roman"/>
                        </a:rPr>
                        <a:t>4.3</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BFBFBF" mc:Ignorable=""/>
                    </a:solidFill>
                  </a:tcPr>
                </a:tc>
              </a:tr>
              <a:tr h="437606">
                <a:tc rowSpan="3">
                  <a:txBody>
                    <a:bodyPr/>
                    <a:lstStyle/>
                    <a:p>
                      <a:pPr algn="ctr">
                        <a:lnSpc>
                          <a:spcPct val="115000"/>
                        </a:lnSpc>
                        <a:spcAft>
                          <a:spcPts val="0"/>
                        </a:spcAft>
                      </a:pPr>
                      <a:r>
                        <a:rPr lang="en-GB" sz="2000">
                          <a:effectLst/>
                          <a:latin typeface="Times New Roman"/>
                          <a:ea typeface="Times New Roman"/>
                          <a:cs typeface="Times New Roman"/>
                        </a:rPr>
                        <a:t> </a:t>
                      </a:r>
                      <a:endParaRPr lang="en-GB" sz="3600">
                        <a:effectLst/>
                        <a:latin typeface="Times New Roman"/>
                        <a:ea typeface="Times New Roman"/>
                        <a:cs typeface="Times New Roman"/>
                      </a:endParaRPr>
                    </a:p>
                    <a:p>
                      <a:pPr algn="ctr">
                        <a:lnSpc>
                          <a:spcPct val="115000"/>
                        </a:lnSpc>
                        <a:spcAft>
                          <a:spcPts val="0"/>
                        </a:spcAft>
                      </a:pPr>
                      <a:r>
                        <a:rPr lang="en-GB" sz="2000">
                          <a:effectLst/>
                          <a:latin typeface="Times New Roman"/>
                          <a:ea typeface="Times New Roman"/>
                          <a:cs typeface="Times New Roman"/>
                        </a:rPr>
                        <a:t> </a:t>
                      </a:r>
                      <a:endParaRPr lang="en-GB" sz="3600">
                        <a:effectLst/>
                        <a:latin typeface="Times New Roman"/>
                        <a:ea typeface="Times New Roman"/>
                        <a:cs typeface="Times New Roman"/>
                      </a:endParaRPr>
                    </a:p>
                    <a:p>
                      <a:pPr algn="ctr">
                        <a:lnSpc>
                          <a:spcPct val="115000"/>
                        </a:lnSpc>
                        <a:spcAft>
                          <a:spcPts val="0"/>
                        </a:spcAft>
                      </a:pPr>
                      <a:r>
                        <a:rPr lang="en-GB" sz="2000">
                          <a:effectLst/>
                          <a:latin typeface="Times New Roman"/>
                          <a:ea typeface="Times New Roman"/>
                          <a:cs typeface="Times New Roman"/>
                        </a:rPr>
                        <a:t>Negative</a:t>
                      </a:r>
                      <a:endParaRPr lang="en-GB" sz="3600">
                        <a:effectLst/>
                        <a:latin typeface="Times New Roman"/>
                        <a:ea typeface="Times New Roman"/>
                        <a:cs typeface="Times New Roman"/>
                      </a:endParaRPr>
                    </a:p>
                  </a:txBody>
                  <a:tcPr marL="19050" marR="19050"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nSpc>
                          <a:spcPct val="115000"/>
                        </a:lnSpc>
                        <a:spcAft>
                          <a:spcPts val="0"/>
                        </a:spcAft>
                      </a:pPr>
                      <a:r>
                        <a:rPr lang="en-GB" sz="2000">
                          <a:effectLst/>
                          <a:latin typeface="Times New Roman"/>
                          <a:ea typeface="Times New Roman"/>
                          <a:cs typeface="Times New Roman"/>
                        </a:rPr>
                        <a:t>Disagree</a:t>
                      </a:r>
                      <a:endParaRPr lang="en-GB" sz="3600">
                        <a:effectLst/>
                        <a:latin typeface="Times New Roman"/>
                        <a:ea typeface="Times New Roman"/>
                        <a:cs typeface="Times New Roman"/>
                      </a:endParaRPr>
                    </a:p>
                  </a:txBody>
                  <a:tcPr marL="19050" marR="19050"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6.0</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1.7</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3.4</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1.7</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BFBFBF" mc:Ignorable=""/>
                    </a:solidFill>
                  </a:tcPr>
                </a:tc>
              </a:tr>
              <a:tr h="746306">
                <a:tc vMerge="1">
                  <a:txBody>
                    <a:bodyPr/>
                    <a:lstStyle/>
                    <a:p>
                      <a:endParaRPr lang="en-GB"/>
                    </a:p>
                  </a:txBody>
                  <a:tcPr/>
                </a:tc>
                <a:tc>
                  <a:txBody>
                    <a:bodyPr/>
                    <a:lstStyle/>
                    <a:p>
                      <a:pPr>
                        <a:lnSpc>
                          <a:spcPct val="115000"/>
                        </a:lnSpc>
                        <a:spcAft>
                          <a:spcPts val="0"/>
                        </a:spcAft>
                      </a:pPr>
                      <a:r>
                        <a:rPr lang="en-GB" sz="2000">
                          <a:effectLst/>
                          <a:latin typeface="Times New Roman"/>
                          <a:ea typeface="Times New Roman"/>
                          <a:cs typeface="Times New Roman"/>
                        </a:rPr>
                        <a:t>Strongly Disagree</a:t>
                      </a:r>
                      <a:endParaRPr lang="en-GB" sz="3600">
                        <a:effectLst/>
                        <a:latin typeface="Times New Roman"/>
                        <a:ea typeface="Times New Roman"/>
                        <a:cs typeface="Times New Roman"/>
                      </a:endParaRPr>
                    </a:p>
                  </a:txBody>
                  <a:tcPr marL="19050" marR="19050"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0</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0</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0</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a:effectLst/>
                          <a:latin typeface="Times New Roman"/>
                          <a:ea typeface="Times New Roman"/>
                          <a:cs typeface="Times New Roman"/>
                        </a:rPr>
                        <a:t>0</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BFBFBF" mc:Ignorable=""/>
                    </a:solidFill>
                  </a:tcPr>
                </a:tc>
              </a:tr>
              <a:tr h="437606">
                <a:tc vMerge="1">
                  <a:txBody>
                    <a:bodyPr/>
                    <a:lstStyle/>
                    <a:p>
                      <a:endParaRPr lang="en-GB"/>
                    </a:p>
                  </a:txBody>
                  <a:tcPr/>
                </a:tc>
                <a:tc>
                  <a:txBody>
                    <a:bodyPr/>
                    <a:lstStyle/>
                    <a:p>
                      <a:pPr>
                        <a:lnSpc>
                          <a:spcPct val="115000"/>
                        </a:lnSpc>
                        <a:spcAft>
                          <a:spcPts val="0"/>
                        </a:spcAft>
                      </a:pPr>
                      <a:r>
                        <a:rPr lang="en-GB" sz="2000" b="1">
                          <a:effectLst/>
                          <a:latin typeface="Times New Roman"/>
                          <a:ea typeface="Times New Roman"/>
                          <a:cs typeface="Times New Roman"/>
                        </a:rPr>
                        <a:t>Total</a:t>
                      </a:r>
                      <a:endParaRPr lang="en-GB" sz="3600">
                        <a:effectLst/>
                        <a:latin typeface="Times New Roman"/>
                        <a:ea typeface="Times New Roman"/>
                        <a:cs typeface="Times New Roman"/>
                      </a:endParaRPr>
                    </a:p>
                  </a:txBody>
                  <a:tcPr marL="19050" marR="19050"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b="1">
                          <a:effectLst/>
                          <a:latin typeface="Times New Roman"/>
                          <a:ea typeface="Times New Roman"/>
                          <a:cs typeface="Times New Roman"/>
                        </a:rPr>
                        <a:t>6.0</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b="1">
                          <a:effectLst/>
                          <a:latin typeface="Times New Roman"/>
                          <a:ea typeface="Times New Roman"/>
                          <a:cs typeface="Times New Roman"/>
                        </a:rPr>
                        <a:t>1.7</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b="1">
                          <a:effectLst/>
                          <a:latin typeface="Times New Roman"/>
                          <a:ea typeface="Times New Roman"/>
                          <a:cs typeface="Times New Roman"/>
                        </a:rPr>
                        <a:t>3.4</a:t>
                      </a:r>
                      <a:endParaRPr lang="en-GB" sz="360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gn="ctr">
                        <a:lnSpc>
                          <a:spcPct val="115000"/>
                        </a:lnSpc>
                        <a:spcAft>
                          <a:spcPts val="0"/>
                        </a:spcAft>
                      </a:pPr>
                      <a:r>
                        <a:rPr lang="en-GB" sz="2000" b="1" dirty="0">
                          <a:effectLst/>
                          <a:latin typeface="Times New Roman"/>
                          <a:ea typeface="Times New Roman"/>
                          <a:cs typeface="Times New Roman"/>
                        </a:rPr>
                        <a:t>1.7</a:t>
                      </a:r>
                      <a:endParaRPr lang="en-GB" sz="3600" dirty="0">
                        <a:effectLst/>
                        <a:latin typeface="Times New Roman"/>
                        <a:ea typeface="Times New Roman"/>
                        <a:cs typeface="Times New Roman"/>
                      </a:endParaRPr>
                    </a:p>
                  </a:txBody>
                  <a:tcPr marL="19050" marR="19050" marT="19050" marB="1905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BFBFBF" mc:Ignorable=""/>
                    </a:solidFill>
                  </a:tcPr>
                </a:tc>
              </a:tr>
            </a:tbl>
          </a:graphicData>
        </a:graphic>
      </p:graphicFrame>
      <p:sp>
        <p:nvSpPr>
          <p:cNvPr id="8" name="Rectangle 1"/>
          <p:cNvSpPr>
            <a:spLocks noChangeArrowheads="1"/>
          </p:cNvSpPr>
          <p:nvPr/>
        </p:nvSpPr>
        <p:spPr bwMode="auto">
          <a:xfrm>
            <a:off x="2214563" y="2825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0340427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Proposed FM definition in the Malaysian perspective</a:t>
            </a:r>
            <a:endParaRPr lang="en-GB"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3010585728"/>
              </p:ext>
            </p:extLst>
          </p:nvPr>
        </p:nvGraphicFramePr>
        <p:xfrm>
          <a:off x="304800" y="1716088"/>
          <a:ext cx="8001000" cy="4815840"/>
        </p:xfrm>
        <a:graphic>
          <a:graphicData uri="http://schemas.openxmlformats.org/drawingml/2006/table">
            <a:tbl>
              <a:tblPr/>
              <a:tblGrid>
                <a:gridCol w="1827469"/>
                <a:gridCol w="6173531"/>
              </a:tblGrid>
              <a:tr h="609600">
                <a:tc>
                  <a:txBody>
                    <a:bodyPr/>
                    <a:lstStyle/>
                    <a:p>
                      <a:pPr indent="516255">
                        <a:lnSpc>
                          <a:spcPct val="115000"/>
                        </a:lnSpc>
                        <a:spcAft>
                          <a:spcPts val="0"/>
                        </a:spcAft>
                      </a:pPr>
                      <a:r>
                        <a:rPr lang="en-GB" sz="2000" dirty="0">
                          <a:effectLst/>
                          <a:latin typeface="Times New Roman"/>
                          <a:ea typeface="Times New Roman"/>
                          <a:cs typeface="Times New Roman"/>
                        </a:rPr>
                        <a:t>Definition</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C000" mc:Ignorable=""/>
                    </a:solidFill>
                  </a:tcPr>
                </a:tc>
                <a:tc>
                  <a:txBody>
                    <a:bodyPr/>
                    <a:lstStyle/>
                    <a:p>
                      <a:pPr>
                        <a:lnSpc>
                          <a:spcPct val="115000"/>
                        </a:lnSpc>
                        <a:spcAft>
                          <a:spcPts val="0"/>
                        </a:spcAft>
                      </a:pPr>
                      <a:r>
                        <a:rPr lang="en-GB" sz="2000" dirty="0">
                          <a:effectLst/>
                          <a:latin typeface="Times New Roman"/>
                          <a:ea typeface="Times New Roman"/>
                          <a:cs typeface="Times New Roman"/>
                        </a:rPr>
                        <a:t>Proposed definition</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C000" mc:Ignorable=""/>
                    </a:solidFill>
                  </a:tcPr>
                </a:tc>
              </a:tr>
              <a:tr h="914400">
                <a:tc>
                  <a:txBody>
                    <a:bodyPr/>
                    <a:lstStyle/>
                    <a:p>
                      <a:pPr algn="ctr">
                        <a:lnSpc>
                          <a:spcPct val="115000"/>
                        </a:lnSpc>
                        <a:spcAft>
                          <a:spcPts val="0"/>
                        </a:spcAft>
                      </a:pPr>
                      <a:r>
                        <a:rPr lang="en-GB" sz="2000" dirty="0">
                          <a:solidFill>
                            <a:schemeClr val="bg1">
                              <a:lumMod val="75000"/>
                            </a:schemeClr>
                          </a:solidFill>
                          <a:effectLst/>
                          <a:latin typeface="Times New Roman"/>
                          <a:ea typeface="Times New Roman"/>
                          <a:cs typeface="Times New Roman"/>
                        </a:rPr>
                        <a:t>A</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nSpc>
                          <a:spcPct val="115000"/>
                        </a:lnSpc>
                        <a:spcAft>
                          <a:spcPts val="0"/>
                        </a:spcAft>
                      </a:pPr>
                      <a:r>
                        <a:rPr lang="en-GB" sz="2000" dirty="0">
                          <a:solidFill>
                            <a:schemeClr val="bg1">
                              <a:lumMod val="75000"/>
                            </a:schemeClr>
                          </a:solidFill>
                          <a:effectLst/>
                          <a:latin typeface="Times New Roman"/>
                          <a:ea typeface="Times New Roman"/>
                          <a:cs typeface="Times New Roman"/>
                        </a:rPr>
                        <a:t>A strategic and integrated management of facilities to continuously meet the requirements and performance standards of stakeholders.</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r>
              <a:tr h="914400">
                <a:tc>
                  <a:txBody>
                    <a:bodyPr/>
                    <a:lstStyle/>
                    <a:p>
                      <a:pPr algn="ctr">
                        <a:lnSpc>
                          <a:spcPct val="115000"/>
                        </a:lnSpc>
                        <a:spcAft>
                          <a:spcPts val="0"/>
                        </a:spcAft>
                      </a:pPr>
                      <a:r>
                        <a:rPr lang="en-GB" sz="2000">
                          <a:solidFill>
                            <a:schemeClr val="bg1">
                              <a:lumMod val="75000"/>
                            </a:schemeClr>
                          </a:solidFill>
                          <a:effectLst/>
                          <a:latin typeface="Times New Roman"/>
                          <a:ea typeface="Times New Roman"/>
                          <a:cs typeface="Times New Roman"/>
                        </a:rPr>
                        <a:t>B</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nSpc>
                          <a:spcPct val="115000"/>
                        </a:lnSpc>
                        <a:spcAft>
                          <a:spcPts val="0"/>
                        </a:spcAft>
                      </a:pPr>
                      <a:r>
                        <a:rPr lang="en-GB" sz="2000" dirty="0">
                          <a:solidFill>
                            <a:schemeClr val="bg1">
                              <a:lumMod val="75000"/>
                            </a:schemeClr>
                          </a:solidFill>
                          <a:effectLst/>
                          <a:latin typeface="Times New Roman"/>
                          <a:ea typeface="Times New Roman"/>
                          <a:cs typeface="Times New Roman"/>
                        </a:rPr>
                        <a:t>A multi-discipline profession ensuring continual satisfactory functionality of asset by integrating people, processes, work place, technologies &amp; environment.</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r>
              <a:tr h="609600">
                <a:tc>
                  <a:txBody>
                    <a:bodyPr/>
                    <a:lstStyle/>
                    <a:p>
                      <a:pPr algn="ctr">
                        <a:lnSpc>
                          <a:spcPct val="115000"/>
                        </a:lnSpc>
                        <a:spcAft>
                          <a:spcPts val="0"/>
                        </a:spcAft>
                      </a:pPr>
                      <a:r>
                        <a:rPr lang="en-GB" sz="2000">
                          <a:solidFill>
                            <a:schemeClr val="bg1">
                              <a:lumMod val="75000"/>
                            </a:schemeClr>
                          </a:solidFill>
                          <a:effectLst/>
                          <a:latin typeface="Times New Roman"/>
                          <a:ea typeface="Times New Roman"/>
                          <a:cs typeface="Times New Roman"/>
                        </a:rPr>
                        <a:t>C</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c>
                  <a:txBody>
                    <a:bodyPr/>
                    <a:lstStyle/>
                    <a:p>
                      <a:pPr>
                        <a:lnSpc>
                          <a:spcPct val="115000"/>
                        </a:lnSpc>
                        <a:spcAft>
                          <a:spcPts val="0"/>
                        </a:spcAft>
                      </a:pPr>
                      <a:r>
                        <a:rPr lang="en-GB" sz="2000" dirty="0">
                          <a:solidFill>
                            <a:schemeClr val="bg1">
                              <a:lumMod val="75000"/>
                            </a:schemeClr>
                          </a:solidFill>
                          <a:effectLst/>
                          <a:latin typeface="Times New Roman"/>
                          <a:ea typeface="Times New Roman"/>
                          <a:cs typeface="Times New Roman"/>
                        </a:rPr>
                        <a:t>An integration of multi-disciplinary activities to develop, maintain and sustain the agreed services of facilities.</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FFFF" mc:Ignorable=""/>
                    </a:solidFill>
                  </a:tcPr>
                </a:tc>
              </a:tr>
              <a:tr h="914400">
                <a:tc>
                  <a:txBody>
                    <a:bodyPr/>
                    <a:lstStyle/>
                    <a:p>
                      <a:pPr algn="ctr">
                        <a:lnSpc>
                          <a:spcPct val="115000"/>
                        </a:lnSpc>
                        <a:spcAft>
                          <a:spcPts val="0"/>
                        </a:spcAft>
                      </a:pPr>
                      <a:r>
                        <a:rPr lang="en-GB" sz="2000" dirty="0">
                          <a:effectLst/>
                          <a:latin typeface="Times New Roman"/>
                          <a:ea typeface="Times New Roman"/>
                          <a:cs typeface="Times New Roman"/>
                        </a:rPr>
                        <a:t>D</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00B050" mc:Ignorable=""/>
                    </a:solidFill>
                  </a:tcPr>
                </a:tc>
                <a:tc>
                  <a:txBody>
                    <a:bodyPr/>
                    <a:lstStyle/>
                    <a:p>
                      <a:pPr>
                        <a:lnSpc>
                          <a:spcPct val="115000"/>
                        </a:lnSpc>
                        <a:spcAft>
                          <a:spcPts val="0"/>
                        </a:spcAft>
                      </a:pPr>
                      <a:r>
                        <a:rPr lang="en-GB" sz="2000" dirty="0">
                          <a:effectLst/>
                          <a:latin typeface="Times New Roman"/>
                          <a:ea typeface="Times New Roman"/>
                          <a:cs typeface="Times New Roman"/>
                        </a:rPr>
                        <a:t>The management of multi-disciplinary activities to ensure continuous functionality of the built environment by linking and integrating people, place, processes and technology.</a:t>
                      </a:r>
                    </a:p>
                  </a:txBody>
                  <a:tcPr marL="59055" marR="59055" marT="0" marB="0" anchor="ctr">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00B050" mc:Ignorable=""/>
                    </a:solidFill>
                  </a:tcPr>
                </a:tc>
              </a:tr>
            </a:tbl>
          </a:graphicData>
        </a:graphic>
      </p:graphicFrame>
    </p:spTree>
    <p:extLst>
      <p:ext uri="{BB962C8B-B14F-4D97-AF65-F5344CB8AC3E}">
        <p14:creationId xmlns:p14="http://schemas.microsoft.com/office/powerpoint/2010/main" val="286704438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610600" cy="1069848"/>
          </a:xfrm>
        </p:spPr>
        <p:txBody>
          <a:bodyPr>
            <a:normAutofit fontScale="90000"/>
          </a:bodyPr>
          <a:lstStyle/>
          <a:p>
            <a:r>
              <a:rPr lang="en-GB" dirty="0" smtClean="0"/>
              <a:t>Any significant difference in opinion between classification of respondents?</a:t>
            </a:r>
            <a:endParaRPr lang="en-GB" dirty="0"/>
          </a:p>
        </p:txBody>
      </p:sp>
      <p:graphicFrame>
        <p:nvGraphicFramePr>
          <p:cNvPr id="3" name="Table 2"/>
          <p:cNvGraphicFramePr>
            <a:graphicFrameLocks noGrp="1"/>
          </p:cNvGraphicFramePr>
          <p:nvPr/>
        </p:nvGraphicFramePr>
        <p:xfrm>
          <a:off x="457200" y="2438400"/>
          <a:ext cx="8381998" cy="2313432"/>
        </p:xfrm>
        <a:graphic>
          <a:graphicData uri="http://schemas.openxmlformats.org/drawingml/2006/table">
            <a:tbl>
              <a:tblPr/>
              <a:tblGrid>
                <a:gridCol w="2209800"/>
                <a:gridCol w="1526774"/>
                <a:gridCol w="1566045"/>
                <a:gridCol w="1555381"/>
                <a:gridCol w="1523998"/>
              </a:tblGrid>
              <a:tr h="449580">
                <a:tc>
                  <a:txBody>
                    <a:bodyPr/>
                    <a:lstStyle/>
                    <a:p>
                      <a:pPr>
                        <a:lnSpc>
                          <a:spcPct val="115000"/>
                        </a:lnSpc>
                        <a:spcAft>
                          <a:spcPts val="0"/>
                        </a:spcAft>
                      </a:pPr>
                      <a:r>
                        <a:rPr lang="en-GB" sz="2400" dirty="0" err="1">
                          <a:latin typeface="Times New Roman"/>
                          <a:ea typeface="Times New Roman"/>
                        </a:rPr>
                        <a:t>Kruskal</a:t>
                      </a:r>
                      <a:r>
                        <a:rPr lang="en-GB" sz="2400" dirty="0">
                          <a:latin typeface="Times New Roman"/>
                          <a:ea typeface="Times New Roman"/>
                        </a:rPr>
                        <a:t>-Wallis Test Result</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tcPr>
                </a:tc>
                <a:tc>
                  <a:txBody>
                    <a:bodyPr/>
                    <a:lstStyle/>
                    <a:p>
                      <a:pPr>
                        <a:lnSpc>
                          <a:spcPct val="115000"/>
                        </a:lnSpc>
                        <a:spcAft>
                          <a:spcPts val="0"/>
                        </a:spcAft>
                      </a:pPr>
                      <a:r>
                        <a:rPr lang="en-GB" sz="2000" dirty="0">
                          <a:latin typeface="Times New Roman"/>
                          <a:ea typeface="Times New Roman"/>
                        </a:rPr>
                        <a:t>Definition A</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tcPr>
                </a:tc>
                <a:tc>
                  <a:txBody>
                    <a:bodyPr/>
                    <a:lstStyle/>
                    <a:p>
                      <a:pPr>
                        <a:lnSpc>
                          <a:spcPct val="115000"/>
                        </a:lnSpc>
                        <a:spcAft>
                          <a:spcPts val="0"/>
                        </a:spcAft>
                      </a:pPr>
                      <a:r>
                        <a:rPr lang="en-GB" sz="2000" dirty="0">
                          <a:latin typeface="Times New Roman"/>
                          <a:ea typeface="Times New Roman"/>
                        </a:rPr>
                        <a:t>Definition B</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tcPr>
                </a:tc>
                <a:tc>
                  <a:txBody>
                    <a:bodyPr/>
                    <a:lstStyle/>
                    <a:p>
                      <a:pPr>
                        <a:lnSpc>
                          <a:spcPct val="115000"/>
                        </a:lnSpc>
                        <a:spcAft>
                          <a:spcPts val="0"/>
                        </a:spcAft>
                      </a:pPr>
                      <a:r>
                        <a:rPr lang="en-GB" sz="2000" dirty="0">
                          <a:latin typeface="Times New Roman"/>
                          <a:ea typeface="Times New Roman"/>
                        </a:rPr>
                        <a:t>Definition C</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tcPr>
                </a:tc>
                <a:tc>
                  <a:txBody>
                    <a:bodyPr/>
                    <a:lstStyle/>
                    <a:p>
                      <a:pPr>
                        <a:lnSpc>
                          <a:spcPct val="115000"/>
                        </a:lnSpc>
                        <a:spcAft>
                          <a:spcPts val="0"/>
                        </a:spcAft>
                      </a:pPr>
                      <a:r>
                        <a:rPr lang="en-GB" sz="2000" dirty="0">
                          <a:latin typeface="Times New Roman"/>
                          <a:ea typeface="Times New Roman"/>
                        </a:rPr>
                        <a:t>Definition D</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tcPr>
                </a:tc>
              </a:tr>
              <a:tr h="470916">
                <a:tc>
                  <a:txBody>
                    <a:bodyPr/>
                    <a:lstStyle/>
                    <a:p>
                      <a:pPr>
                        <a:lnSpc>
                          <a:spcPct val="115000"/>
                        </a:lnSpc>
                        <a:spcAft>
                          <a:spcPts val="0"/>
                        </a:spcAft>
                      </a:pPr>
                      <a:r>
                        <a:rPr lang="en-GB" sz="2400">
                          <a:latin typeface="Times New Roman"/>
                          <a:ea typeface="Times New Roman"/>
                        </a:rPr>
                        <a:t>Chi-Square</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tcPr>
                </a:tc>
                <a:tc>
                  <a:txBody>
                    <a:bodyPr/>
                    <a:lstStyle/>
                    <a:p>
                      <a:pPr>
                        <a:lnSpc>
                          <a:spcPct val="115000"/>
                        </a:lnSpc>
                        <a:spcAft>
                          <a:spcPts val="0"/>
                        </a:spcAft>
                      </a:pPr>
                      <a:r>
                        <a:rPr lang="en-GB" sz="2800" dirty="0">
                          <a:latin typeface="Times New Roman"/>
                          <a:ea typeface="Times New Roman"/>
                        </a:rPr>
                        <a:t>10.145</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tcPr>
                </a:tc>
                <a:tc>
                  <a:txBody>
                    <a:bodyPr/>
                    <a:lstStyle/>
                    <a:p>
                      <a:pPr>
                        <a:lnSpc>
                          <a:spcPct val="115000"/>
                        </a:lnSpc>
                        <a:spcAft>
                          <a:spcPts val="0"/>
                        </a:spcAft>
                      </a:pPr>
                      <a:r>
                        <a:rPr lang="en-GB" sz="2800" dirty="0">
                          <a:latin typeface="Times New Roman"/>
                          <a:ea typeface="Times New Roman"/>
                        </a:rPr>
                        <a:t>4.463</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tcPr>
                </a:tc>
                <a:tc>
                  <a:txBody>
                    <a:bodyPr/>
                    <a:lstStyle/>
                    <a:p>
                      <a:pPr>
                        <a:lnSpc>
                          <a:spcPct val="115000"/>
                        </a:lnSpc>
                        <a:spcAft>
                          <a:spcPts val="0"/>
                        </a:spcAft>
                      </a:pPr>
                      <a:r>
                        <a:rPr lang="en-GB" sz="2800">
                          <a:latin typeface="Times New Roman"/>
                          <a:ea typeface="Times New Roman"/>
                        </a:rPr>
                        <a:t>3.596</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tcPr>
                </a:tc>
                <a:tc>
                  <a:txBody>
                    <a:bodyPr/>
                    <a:lstStyle/>
                    <a:p>
                      <a:pPr>
                        <a:lnSpc>
                          <a:spcPct val="115000"/>
                        </a:lnSpc>
                        <a:spcAft>
                          <a:spcPts val="0"/>
                        </a:spcAft>
                      </a:pPr>
                      <a:r>
                        <a:rPr lang="en-GB" sz="2800">
                          <a:latin typeface="Times New Roman"/>
                          <a:ea typeface="Times New Roman"/>
                        </a:rPr>
                        <a:t>12.534</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tcPr>
                </a:tc>
              </a:tr>
              <a:tr h="470916">
                <a:tc>
                  <a:txBody>
                    <a:bodyPr/>
                    <a:lstStyle/>
                    <a:p>
                      <a:pPr>
                        <a:lnSpc>
                          <a:spcPct val="115000"/>
                        </a:lnSpc>
                        <a:spcAft>
                          <a:spcPts val="0"/>
                        </a:spcAft>
                      </a:pPr>
                      <a:r>
                        <a:rPr lang="en-GB" sz="2400">
                          <a:latin typeface="Times New Roman"/>
                          <a:ea typeface="Times New Roman"/>
                        </a:rPr>
                        <a:t>df</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tcPr>
                </a:tc>
                <a:tc>
                  <a:txBody>
                    <a:bodyPr/>
                    <a:lstStyle/>
                    <a:p>
                      <a:pPr>
                        <a:lnSpc>
                          <a:spcPct val="115000"/>
                        </a:lnSpc>
                        <a:spcAft>
                          <a:spcPts val="0"/>
                        </a:spcAft>
                      </a:pPr>
                      <a:r>
                        <a:rPr lang="en-GB" sz="2800">
                          <a:latin typeface="Times New Roman"/>
                          <a:ea typeface="Times New Roman"/>
                        </a:rPr>
                        <a:t>6</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tcPr>
                </a:tc>
                <a:tc>
                  <a:txBody>
                    <a:bodyPr/>
                    <a:lstStyle/>
                    <a:p>
                      <a:pPr>
                        <a:lnSpc>
                          <a:spcPct val="115000"/>
                        </a:lnSpc>
                        <a:spcAft>
                          <a:spcPts val="0"/>
                        </a:spcAft>
                      </a:pPr>
                      <a:r>
                        <a:rPr lang="en-GB" sz="2800" dirty="0">
                          <a:latin typeface="Times New Roman"/>
                          <a:ea typeface="Times New Roman"/>
                        </a:rPr>
                        <a:t>6</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tcPr>
                </a:tc>
                <a:tc>
                  <a:txBody>
                    <a:bodyPr/>
                    <a:lstStyle/>
                    <a:p>
                      <a:pPr>
                        <a:lnSpc>
                          <a:spcPct val="115000"/>
                        </a:lnSpc>
                        <a:spcAft>
                          <a:spcPts val="0"/>
                        </a:spcAft>
                      </a:pPr>
                      <a:r>
                        <a:rPr lang="en-GB" sz="2800" dirty="0">
                          <a:latin typeface="Times New Roman"/>
                          <a:ea typeface="Times New Roman"/>
                        </a:rPr>
                        <a:t>6</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tcPr>
                </a:tc>
                <a:tc>
                  <a:txBody>
                    <a:bodyPr/>
                    <a:lstStyle/>
                    <a:p>
                      <a:pPr>
                        <a:lnSpc>
                          <a:spcPct val="115000"/>
                        </a:lnSpc>
                        <a:spcAft>
                          <a:spcPts val="0"/>
                        </a:spcAft>
                      </a:pPr>
                      <a:r>
                        <a:rPr lang="en-GB" sz="2800">
                          <a:latin typeface="Times New Roman"/>
                          <a:ea typeface="Times New Roman"/>
                        </a:rPr>
                        <a:t>6</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tcPr>
                </a:tc>
              </a:tr>
              <a:tr h="470916">
                <a:tc>
                  <a:txBody>
                    <a:bodyPr/>
                    <a:lstStyle/>
                    <a:p>
                      <a:pPr>
                        <a:lnSpc>
                          <a:spcPct val="115000"/>
                        </a:lnSpc>
                        <a:spcAft>
                          <a:spcPts val="0"/>
                        </a:spcAft>
                      </a:pPr>
                      <a:r>
                        <a:rPr lang="en-GB" sz="2400" dirty="0" err="1">
                          <a:latin typeface="Times New Roman"/>
                          <a:ea typeface="Times New Roman"/>
                        </a:rPr>
                        <a:t>Asymp</a:t>
                      </a:r>
                      <a:r>
                        <a:rPr lang="en-GB" sz="2400" dirty="0">
                          <a:latin typeface="Times New Roman"/>
                          <a:ea typeface="Times New Roman"/>
                        </a:rPr>
                        <a:t>. Sig.</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C000" mc:Ignorable=""/>
                    </a:solidFill>
                  </a:tcPr>
                </a:tc>
                <a:tc>
                  <a:txBody>
                    <a:bodyPr/>
                    <a:lstStyle/>
                    <a:p>
                      <a:pPr>
                        <a:lnSpc>
                          <a:spcPct val="115000"/>
                        </a:lnSpc>
                        <a:spcAft>
                          <a:spcPts val="0"/>
                        </a:spcAft>
                      </a:pPr>
                      <a:r>
                        <a:rPr lang="en-GB" sz="2800" dirty="0">
                          <a:latin typeface="Times New Roman"/>
                          <a:ea typeface="Times New Roman"/>
                        </a:rPr>
                        <a:t>.108</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C000" mc:Ignorable=""/>
                    </a:solidFill>
                  </a:tcPr>
                </a:tc>
                <a:tc>
                  <a:txBody>
                    <a:bodyPr/>
                    <a:lstStyle/>
                    <a:p>
                      <a:pPr>
                        <a:lnSpc>
                          <a:spcPct val="115000"/>
                        </a:lnSpc>
                        <a:spcAft>
                          <a:spcPts val="0"/>
                        </a:spcAft>
                      </a:pPr>
                      <a:r>
                        <a:rPr lang="en-GB" sz="2800" dirty="0">
                          <a:latin typeface="Times New Roman"/>
                          <a:ea typeface="Times New Roman"/>
                        </a:rPr>
                        <a:t>.614</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C000" mc:Ignorable=""/>
                    </a:solidFill>
                  </a:tcPr>
                </a:tc>
                <a:tc>
                  <a:txBody>
                    <a:bodyPr/>
                    <a:lstStyle/>
                    <a:p>
                      <a:pPr>
                        <a:lnSpc>
                          <a:spcPct val="115000"/>
                        </a:lnSpc>
                        <a:spcAft>
                          <a:spcPts val="0"/>
                        </a:spcAft>
                      </a:pPr>
                      <a:r>
                        <a:rPr lang="en-GB" sz="2800" dirty="0">
                          <a:latin typeface="Times New Roman"/>
                          <a:ea typeface="Times New Roman"/>
                        </a:rPr>
                        <a:t>.731</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C000" mc:Ignorable=""/>
                    </a:solidFill>
                  </a:tcPr>
                </a:tc>
                <a:tc>
                  <a:txBody>
                    <a:bodyPr/>
                    <a:lstStyle/>
                    <a:p>
                      <a:pPr>
                        <a:lnSpc>
                          <a:spcPct val="115000"/>
                        </a:lnSpc>
                        <a:spcAft>
                          <a:spcPts val="0"/>
                        </a:spcAft>
                      </a:pPr>
                      <a:r>
                        <a:rPr lang="en-GB" sz="2800" dirty="0">
                          <a:latin typeface="Times New Roman"/>
                          <a:ea typeface="Times New Roman"/>
                        </a:rPr>
                        <a:t>.051</a:t>
                      </a:r>
                    </a:p>
                  </a:txBody>
                  <a:tcPr marL="66778" marR="66778" marT="0" marB="0">
                    <a:lnL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L>
                    <a:lnR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R>
                    <a:lnT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T>
                    <a:lnB w="12700" cap="flat" cmpd="sng" algn="ctr">
                      <a:solidFill>
                        <a:srgbClr xmlns:mc="http://schemas.openxmlformats.org/markup-compatibility/2006" xmlns:a14="http://schemas.microsoft.com/office/drawing/2010/main" val="000000" mc:Ignorable=""/>
                      </a:solidFill>
                      <a:prstDash val="solid"/>
                      <a:round/>
                      <a:headEnd type="none" w="med" len="med"/>
                      <a:tailEnd type="none" w="med" len="med"/>
                    </a:lnB>
                    <a:solidFill>
                      <a:srgbClr xmlns:mc="http://schemas.openxmlformats.org/markup-compatibility/2006" xmlns:a14="http://schemas.microsoft.com/office/drawing/2010/main" val="FFC000" mc:Ignorable=""/>
                    </a:solidFill>
                  </a:tcPr>
                </a:tc>
              </a:tr>
            </a:tbl>
          </a:graphicData>
        </a:graphic>
      </p:graphicFrame>
      <p:sp>
        <p:nvSpPr>
          <p:cNvPr id="4" name="Rectangle 3"/>
          <p:cNvSpPr/>
          <p:nvPr/>
        </p:nvSpPr>
        <p:spPr>
          <a:xfrm>
            <a:off x="304800" y="5257800"/>
            <a:ext cx="8686800" cy="1015663"/>
          </a:xfrm>
          <a:prstGeom prst="rect">
            <a:avLst/>
          </a:prstGeom>
        </p:spPr>
        <p:txBody>
          <a:bodyPr wrap="square">
            <a:spAutoFit/>
          </a:bodyPr>
          <a:lstStyle/>
          <a:p>
            <a:pPr>
              <a:buFont typeface="Wingdings" pitchFamily="2" charset="2"/>
              <a:buChar char="Ø"/>
            </a:pPr>
            <a:r>
              <a:rPr lang="en-GB" dirty="0" smtClean="0"/>
              <a:t>It is evidence since all of the statistical significance values </a:t>
            </a:r>
            <a:r>
              <a:rPr lang="en-GB" sz="2000" b="1" dirty="0" smtClean="0"/>
              <a:t>are more than .05.</a:t>
            </a:r>
          </a:p>
          <a:p>
            <a:pPr>
              <a:buFont typeface="Wingdings" pitchFamily="2" charset="2"/>
              <a:buChar char="Ø"/>
            </a:pPr>
            <a:r>
              <a:rPr lang="en-GB" sz="2000" b="1" dirty="0" smtClean="0"/>
              <a:t>No significant difference in opinion on FM definition in Malaysia. </a:t>
            </a:r>
            <a:endParaRPr lang="en-GB" sz="2800" b="1"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57200"/>
            <a:ext cx="8229600" cy="457200"/>
          </a:xfrm>
        </p:spPr>
        <p:txBody>
          <a:bodyPr>
            <a:normAutofit fontScale="90000"/>
          </a:bodyPr>
          <a:lstStyle/>
          <a:p>
            <a:r>
              <a:rPr lang="en-GB" dirty="0" smtClean="0"/>
              <a:t>Research Methodology</a:t>
            </a:r>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24015149"/>
              </p:ext>
            </p:extLst>
          </p:nvPr>
        </p:nvGraphicFramePr>
        <p:xfrm>
          <a:off x="228600" y="990600"/>
          <a:ext cx="8686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ounded Rectangle 10"/>
          <p:cNvSpPr/>
          <p:nvPr/>
        </p:nvSpPr>
        <p:spPr>
          <a:xfrm>
            <a:off x="609600" y="1143000"/>
            <a:ext cx="2286000" cy="1219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 Compilation and overview of FM literature</a:t>
            </a:r>
            <a:endParaRPr lang="en-GB" dirty="0">
              <a:solidFill>
                <a:prstClr val="white"/>
              </a:solidFill>
            </a:endParaRPr>
          </a:p>
        </p:txBody>
      </p:sp>
      <p:sp>
        <p:nvSpPr>
          <p:cNvPr id="12" name="Rounded Rectangle 11"/>
          <p:cNvSpPr/>
          <p:nvPr/>
        </p:nvSpPr>
        <p:spPr>
          <a:xfrm>
            <a:off x="6019800" y="1409700"/>
            <a:ext cx="28956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GB" dirty="0" smtClean="0">
                <a:solidFill>
                  <a:prstClr val="white"/>
                </a:solidFill>
              </a:rPr>
              <a:t>Workshop with local FM experts representing various FM stakeholders</a:t>
            </a:r>
          </a:p>
          <a:p>
            <a:pPr marL="285750" indent="-285750">
              <a:buFontTx/>
              <a:buChar char="-"/>
            </a:pPr>
            <a:r>
              <a:rPr lang="en-GB" dirty="0" smtClean="0">
                <a:solidFill>
                  <a:prstClr val="white"/>
                </a:solidFill>
              </a:rPr>
              <a:t>4 Preliminary proposal on FM definitions </a:t>
            </a:r>
            <a:endParaRPr lang="en-GB" dirty="0">
              <a:solidFill>
                <a:prstClr val="white"/>
              </a:solidFill>
            </a:endParaRPr>
          </a:p>
        </p:txBody>
      </p:sp>
      <p:sp>
        <p:nvSpPr>
          <p:cNvPr id="13" name="Rounded Rectangle 12"/>
          <p:cNvSpPr/>
          <p:nvPr/>
        </p:nvSpPr>
        <p:spPr>
          <a:xfrm>
            <a:off x="304800" y="2705100"/>
            <a:ext cx="2895600" cy="1905000"/>
          </a:xfrm>
          <a:prstGeom prst="roundRect">
            <a:avLst/>
          </a:prstGeom>
          <a:solidFill>
            <a:srgbClr xmlns:mc="http://schemas.openxmlformats.org/markup-compatibility/2006" xmlns:a14="http://schemas.microsoft.com/office/drawing/2010/main" val="00B050" mc:Ignorabl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GB" dirty="0" smtClean="0">
                <a:solidFill>
                  <a:prstClr val="white"/>
                </a:solidFill>
              </a:rPr>
              <a:t>Formulation of survey questionnaire</a:t>
            </a:r>
          </a:p>
          <a:p>
            <a:pPr marL="285750" indent="-285750">
              <a:buFontTx/>
              <a:buChar char="-"/>
            </a:pPr>
            <a:r>
              <a:rPr lang="en-GB" dirty="0" smtClean="0">
                <a:solidFill>
                  <a:prstClr val="white"/>
                </a:solidFill>
              </a:rPr>
              <a:t>Distribution of survey to Malaysian FM stakeholders</a:t>
            </a:r>
          </a:p>
          <a:p>
            <a:pPr marL="285750" indent="-285750">
              <a:buFontTx/>
              <a:buChar char="-"/>
            </a:pPr>
            <a:r>
              <a:rPr lang="en-GB" dirty="0" smtClean="0">
                <a:solidFill>
                  <a:prstClr val="white"/>
                </a:solidFill>
              </a:rPr>
              <a:t>Analysis and findings</a:t>
            </a:r>
            <a:endParaRPr lang="en-GB" dirty="0">
              <a:solidFill>
                <a:prstClr val="white"/>
              </a:solidFill>
            </a:endParaRPr>
          </a:p>
        </p:txBody>
      </p:sp>
      <p:sp>
        <p:nvSpPr>
          <p:cNvPr id="14" name="Rounded Rectangle 13"/>
          <p:cNvSpPr/>
          <p:nvPr/>
        </p:nvSpPr>
        <p:spPr>
          <a:xfrm>
            <a:off x="6324600" y="4419600"/>
            <a:ext cx="2286000" cy="1219200"/>
          </a:xfrm>
          <a:prstGeom prst="roundRect">
            <a:avLst/>
          </a:prstGeom>
          <a:solidFill>
            <a:srgbClr xmlns:mc="http://schemas.openxmlformats.org/markup-compatibility/2006" xmlns:a14="http://schemas.microsoft.com/office/drawing/2010/main" val="92D050" mc:Ignorabl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 Presentation of findings of the Malaysian FM definition to CIDB</a:t>
            </a:r>
            <a:endParaRPr lang="en-GB" dirty="0">
              <a:solidFill>
                <a:prstClr val="white"/>
              </a:solidFill>
            </a:endParaRPr>
          </a:p>
        </p:txBody>
      </p:sp>
      <p:sp>
        <p:nvSpPr>
          <p:cNvPr id="15" name="Rounded Rectangle 14"/>
          <p:cNvSpPr/>
          <p:nvPr/>
        </p:nvSpPr>
        <p:spPr>
          <a:xfrm>
            <a:off x="838200" y="5410200"/>
            <a:ext cx="2286000" cy="12192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 Dissemination to all FM stakeholders</a:t>
            </a:r>
            <a:endParaRPr lang="en-GB" dirty="0">
              <a:solidFill>
                <a:prstClr val="white"/>
              </a:solidFill>
            </a:endParaRPr>
          </a:p>
        </p:txBody>
      </p:sp>
      <p:cxnSp>
        <p:nvCxnSpPr>
          <p:cNvPr id="20" name="Straight Arrow Connector 19"/>
          <p:cNvCxnSpPr/>
          <p:nvPr/>
        </p:nvCxnSpPr>
        <p:spPr>
          <a:xfrm>
            <a:off x="2895600" y="1600200"/>
            <a:ext cx="3124200" cy="7620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5" name="Straight Arrow Connector 24"/>
          <p:cNvCxnSpPr/>
          <p:nvPr/>
        </p:nvCxnSpPr>
        <p:spPr>
          <a:xfrm flipH="1">
            <a:off x="3200400" y="2362200"/>
            <a:ext cx="2819400" cy="1295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 name="Straight Arrow Connector 27"/>
          <p:cNvCxnSpPr>
            <a:stCxn id="13" idx="3"/>
            <a:endCxn id="14" idx="1"/>
          </p:cNvCxnSpPr>
          <p:nvPr/>
        </p:nvCxnSpPr>
        <p:spPr>
          <a:xfrm>
            <a:off x="3200400" y="3657600"/>
            <a:ext cx="3124200" cy="1371600"/>
          </a:xfrm>
          <a:prstGeom prst="straightConnector1">
            <a:avLst/>
          </a:prstGeom>
          <a:ln>
            <a:solidFill>
              <a:srgbClr xmlns:mc="http://schemas.openxmlformats.org/markup-compatibility/2006" xmlns:a14="http://schemas.microsoft.com/office/drawing/2010/main" val="00B050" mc:Ignorable=""/>
            </a:solidFill>
            <a:tailEnd type="arrow"/>
          </a:ln>
        </p:spPr>
        <p:style>
          <a:lnRef idx="2">
            <a:schemeClr val="accent6"/>
          </a:lnRef>
          <a:fillRef idx="0">
            <a:schemeClr val="accent6"/>
          </a:fillRef>
          <a:effectRef idx="1">
            <a:schemeClr val="accent6"/>
          </a:effectRef>
          <a:fontRef idx="minor">
            <a:schemeClr val="tx1"/>
          </a:fontRef>
        </p:style>
      </p:cxnSp>
      <p:cxnSp>
        <p:nvCxnSpPr>
          <p:cNvPr id="31" name="Straight Arrow Connector 30"/>
          <p:cNvCxnSpPr>
            <a:endCxn id="15" idx="3"/>
          </p:cNvCxnSpPr>
          <p:nvPr/>
        </p:nvCxnSpPr>
        <p:spPr>
          <a:xfrm flipH="1">
            <a:off x="3124200" y="5029200"/>
            <a:ext cx="3200400" cy="9906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8" name="Rectangle 37"/>
          <p:cNvSpPr/>
          <p:nvPr/>
        </p:nvSpPr>
        <p:spPr>
          <a:xfrm>
            <a:off x="5410200" y="6019800"/>
            <a:ext cx="3733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Adopted from </a:t>
            </a:r>
          </a:p>
          <a:p>
            <a:pPr algn="ctr"/>
            <a:r>
              <a:rPr lang="en-GB" dirty="0" err="1" smtClean="0">
                <a:solidFill>
                  <a:prstClr val="black"/>
                </a:solidFill>
              </a:rPr>
              <a:t>Pathriage</a:t>
            </a:r>
            <a:r>
              <a:rPr lang="en-GB" dirty="0" smtClean="0">
                <a:solidFill>
                  <a:prstClr val="black"/>
                </a:solidFill>
              </a:rPr>
              <a:t> </a:t>
            </a:r>
            <a:r>
              <a:rPr lang="en-GB" i="1" dirty="0" smtClean="0">
                <a:solidFill>
                  <a:prstClr val="black"/>
                </a:solidFill>
              </a:rPr>
              <a:t>et al</a:t>
            </a:r>
            <a:r>
              <a:rPr lang="en-GB" dirty="0" smtClean="0">
                <a:solidFill>
                  <a:prstClr val="black"/>
                </a:solidFill>
              </a:rPr>
              <a:t>. (2008)</a:t>
            </a:r>
            <a:endParaRPr lang="en-GB" dirty="0">
              <a:solidFill>
                <a:prstClr val="black"/>
              </a:solidFill>
            </a:endParaRPr>
          </a:p>
        </p:txBody>
      </p:sp>
    </p:spTree>
    <p:extLst>
      <p:ext uri="{BB962C8B-B14F-4D97-AF65-F5344CB8AC3E}">
        <p14:creationId xmlns:p14="http://schemas.microsoft.com/office/powerpoint/2010/main" val="417856108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Research Overview</a:t>
            </a:r>
          </a:p>
          <a:p>
            <a:r>
              <a:rPr lang="en-GB" dirty="0" smtClean="0"/>
              <a:t>FM dilemma and scenario in Malaysia</a:t>
            </a:r>
          </a:p>
          <a:p>
            <a:r>
              <a:rPr lang="en-GB" dirty="0" smtClean="0"/>
              <a:t>Rationale in defining FM in the Malaysian perspective</a:t>
            </a:r>
          </a:p>
          <a:p>
            <a:r>
              <a:rPr lang="en-GB" dirty="0" smtClean="0"/>
              <a:t>Research design, strategies, analysis and findings</a:t>
            </a:r>
          </a:p>
          <a:p>
            <a:r>
              <a:rPr lang="en-GB" dirty="0" smtClean="0"/>
              <a:t>Defining FM in the Malaysian perspective</a:t>
            </a:r>
            <a:endParaRPr lang="en-GB" dirty="0"/>
          </a:p>
        </p:txBody>
      </p:sp>
    </p:spTree>
    <p:extLst>
      <p:ext uri="{BB962C8B-B14F-4D97-AF65-F5344CB8AC3E}">
        <p14:creationId xmlns:p14="http://schemas.microsoft.com/office/powerpoint/2010/main" val="32706572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cstate="print"/>
          <a:stretch>
            <a:fillRect/>
          </a:stretch>
        </p:blipFill>
        <p:spPr>
          <a:xfrm rot="20309266">
            <a:off x="5199196" y="2081086"/>
            <a:ext cx="3770565" cy="1666589"/>
          </a:xfrm>
        </p:spPr>
      </p:pic>
      <p:pic>
        <p:nvPicPr>
          <p:cNvPr id="11" name="Content Placeholder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905000"/>
            <a:ext cx="4691064" cy="4221957"/>
          </a:xfrm>
        </p:spPr>
      </p:pic>
    </p:spTree>
    <p:extLst>
      <p:ext uri="{BB962C8B-B14F-4D97-AF65-F5344CB8AC3E}">
        <p14:creationId xmlns:p14="http://schemas.microsoft.com/office/powerpoint/2010/main" val="23993284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Times New Roman"/>
                <a:ea typeface="SimSun"/>
                <a:cs typeface="Times New Roman"/>
              </a:rPr>
              <a:t>Research </a:t>
            </a:r>
            <a:r>
              <a:rPr lang="en-GB" b="1" dirty="0" smtClean="0">
                <a:latin typeface="Times New Roman"/>
                <a:ea typeface="SimSun"/>
                <a:cs typeface="Times New Roman"/>
              </a:rPr>
              <a:t>Questions?</a:t>
            </a:r>
            <a:r>
              <a:rPr lang="en-GB" dirty="0">
                <a:latin typeface="Times New Roman"/>
                <a:ea typeface="Calibri"/>
                <a:cs typeface="Times New Roman"/>
              </a:rPr>
              <a:t/>
            </a:r>
            <a:br>
              <a:rPr lang="en-GB" dirty="0">
                <a:latin typeface="Times New Roman"/>
                <a:ea typeface="Calibri"/>
                <a:cs typeface="Times New Roman"/>
              </a:rPr>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8138795"/>
              </p:ext>
            </p:extLst>
          </p:nvPr>
        </p:nvGraphicFramePr>
        <p:xfrm>
          <a:off x="304800" y="1716088"/>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06443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066800"/>
          </a:xfrm>
        </p:spPr>
        <p:txBody>
          <a:bodyPr/>
          <a:lstStyle/>
          <a:p>
            <a:r>
              <a:rPr lang="en-GB" dirty="0" smtClean="0"/>
              <a:t>Research Aim and Objectives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8229751"/>
              </p:ext>
            </p:extLst>
          </p:nvPr>
        </p:nvGraphicFramePr>
        <p:xfrm>
          <a:off x="304800" y="1524000"/>
          <a:ext cx="8458200" cy="514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8806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609600"/>
          </a:xfrm>
        </p:spPr>
        <p:txBody>
          <a:bodyPr>
            <a:normAutofit fontScale="90000"/>
          </a:bodyPr>
          <a:lstStyle/>
          <a:p>
            <a:r>
              <a:rPr lang="en-GB" b="1" dirty="0">
                <a:solidFill>
                  <a:srgbClr xmlns:mc="http://schemas.openxmlformats.org/markup-compatibility/2006" xmlns:a14="http://schemas.microsoft.com/office/drawing/2010/main" val="000000" mc:Ignorable=""/>
                </a:solidFill>
                <a:latin typeface="Times New Roman"/>
                <a:ea typeface="Calibri"/>
              </a:rPr>
              <a:t>Theoretical framework and Research Methodology</a:t>
            </a:r>
            <a:endParaRPr lang="en-GB" dirty="0"/>
          </a:p>
        </p:txBody>
      </p:sp>
      <p:graphicFrame>
        <p:nvGraphicFramePr>
          <p:cNvPr id="5" name="Diagram 4"/>
          <p:cNvGraphicFramePr>
            <a:graphicFrameLocks/>
          </p:cNvGraphicFramePr>
          <p:nvPr>
            <p:extLst>
              <p:ext uri="{D42A27DB-BD31-4B8C-83A1-F6EECF244321}">
                <p14:modId xmlns:p14="http://schemas.microsoft.com/office/powerpoint/2010/main" val="3886568722"/>
              </p:ext>
            </p:extLst>
          </p:nvPr>
        </p:nvGraphicFramePr>
        <p:xfrm>
          <a:off x="1856629" y="1295401"/>
          <a:ext cx="6753971"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7276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63369D91-970C-48ED-B25C-153B7EA98BA8}"/>
                                            </p:graphicEl>
                                          </p:spTgt>
                                        </p:tgtEl>
                                        <p:attrNameLst>
                                          <p:attrName>style.visibility</p:attrName>
                                        </p:attrNameLst>
                                      </p:cBhvr>
                                      <p:to>
                                        <p:strVal val="visible"/>
                                      </p:to>
                                    </p:set>
                                    <p:anim calcmode="lin" valueType="num">
                                      <p:cBhvr additive="base">
                                        <p:cTn id="7" dur="500" fill="hold"/>
                                        <p:tgtEl>
                                          <p:spTgt spid="5">
                                            <p:graphicEl>
                                              <a:dgm id="{63369D91-970C-48ED-B25C-153B7EA98BA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63369D91-970C-48ED-B25C-153B7EA98BA8}"/>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52117A40-E7F0-4791-8899-3FB899521784}"/>
                                            </p:graphicEl>
                                          </p:spTgt>
                                        </p:tgtEl>
                                        <p:attrNameLst>
                                          <p:attrName>style.visibility</p:attrName>
                                        </p:attrNameLst>
                                      </p:cBhvr>
                                      <p:to>
                                        <p:strVal val="visible"/>
                                      </p:to>
                                    </p:set>
                                    <p:anim calcmode="lin" valueType="num">
                                      <p:cBhvr additive="base">
                                        <p:cTn id="11" dur="500" fill="hold"/>
                                        <p:tgtEl>
                                          <p:spTgt spid="5">
                                            <p:graphicEl>
                                              <a:dgm id="{52117A40-E7F0-4791-8899-3FB899521784}"/>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52117A40-E7F0-4791-8899-3FB899521784}"/>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B5A85266-96BC-453F-9FDA-E85C07D3D884}"/>
                                            </p:graphicEl>
                                          </p:spTgt>
                                        </p:tgtEl>
                                        <p:attrNameLst>
                                          <p:attrName>style.visibility</p:attrName>
                                        </p:attrNameLst>
                                      </p:cBhvr>
                                      <p:to>
                                        <p:strVal val="visible"/>
                                      </p:to>
                                    </p:set>
                                    <p:anim calcmode="lin" valueType="num">
                                      <p:cBhvr additive="base">
                                        <p:cTn id="17" dur="500" fill="hold"/>
                                        <p:tgtEl>
                                          <p:spTgt spid="5">
                                            <p:graphicEl>
                                              <a:dgm id="{B5A85266-96BC-453F-9FDA-E85C07D3D884}"/>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B5A85266-96BC-453F-9FDA-E85C07D3D884}"/>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48FC6D59-6B1F-433B-BD93-75382C840330}"/>
                                            </p:graphicEl>
                                          </p:spTgt>
                                        </p:tgtEl>
                                        <p:attrNameLst>
                                          <p:attrName>style.visibility</p:attrName>
                                        </p:attrNameLst>
                                      </p:cBhvr>
                                      <p:to>
                                        <p:strVal val="visible"/>
                                      </p:to>
                                    </p:set>
                                    <p:anim calcmode="lin" valueType="num">
                                      <p:cBhvr additive="base">
                                        <p:cTn id="21" dur="500" fill="hold"/>
                                        <p:tgtEl>
                                          <p:spTgt spid="5">
                                            <p:graphicEl>
                                              <a:dgm id="{48FC6D59-6B1F-433B-BD93-75382C840330}"/>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48FC6D59-6B1F-433B-BD93-75382C840330}"/>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2C84080C-C398-4B55-A1A3-8482F6E813BD}"/>
                                            </p:graphicEl>
                                          </p:spTgt>
                                        </p:tgtEl>
                                        <p:attrNameLst>
                                          <p:attrName>style.visibility</p:attrName>
                                        </p:attrNameLst>
                                      </p:cBhvr>
                                      <p:to>
                                        <p:strVal val="visible"/>
                                      </p:to>
                                    </p:set>
                                    <p:anim calcmode="lin" valueType="num">
                                      <p:cBhvr additive="base">
                                        <p:cTn id="27" dur="500" fill="hold"/>
                                        <p:tgtEl>
                                          <p:spTgt spid="5">
                                            <p:graphicEl>
                                              <a:dgm id="{2C84080C-C398-4B55-A1A3-8482F6E813BD}"/>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2C84080C-C398-4B55-A1A3-8482F6E813BD}"/>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0EADCADC-A476-4BFD-ADB0-AB7026D413D8}"/>
                                            </p:graphicEl>
                                          </p:spTgt>
                                        </p:tgtEl>
                                        <p:attrNameLst>
                                          <p:attrName>style.visibility</p:attrName>
                                        </p:attrNameLst>
                                      </p:cBhvr>
                                      <p:to>
                                        <p:strVal val="visible"/>
                                      </p:to>
                                    </p:set>
                                    <p:anim calcmode="lin" valueType="num">
                                      <p:cBhvr additive="base">
                                        <p:cTn id="31" dur="500" fill="hold"/>
                                        <p:tgtEl>
                                          <p:spTgt spid="5">
                                            <p:graphicEl>
                                              <a:dgm id="{0EADCADC-A476-4BFD-ADB0-AB7026D413D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0EADCADC-A476-4BFD-ADB0-AB7026D413D8}"/>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5D9C726B-42FF-4237-82C9-8DBFBBCC62C9}"/>
                                            </p:graphicEl>
                                          </p:spTgt>
                                        </p:tgtEl>
                                        <p:attrNameLst>
                                          <p:attrName>style.visibility</p:attrName>
                                        </p:attrNameLst>
                                      </p:cBhvr>
                                      <p:to>
                                        <p:strVal val="visible"/>
                                      </p:to>
                                    </p:set>
                                    <p:anim calcmode="lin" valueType="num">
                                      <p:cBhvr additive="base">
                                        <p:cTn id="37" dur="500" fill="hold"/>
                                        <p:tgtEl>
                                          <p:spTgt spid="5">
                                            <p:graphicEl>
                                              <a:dgm id="{5D9C726B-42FF-4237-82C9-8DBFBBCC62C9}"/>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5D9C726B-42FF-4237-82C9-8DBFBBCC62C9}"/>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graphicEl>
                                              <a:dgm id="{2C428418-D1E2-413D-83AA-D2D918FFD65C}"/>
                                            </p:graphicEl>
                                          </p:spTgt>
                                        </p:tgtEl>
                                        <p:attrNameLst>
                                          <p:attrName>style.visibility</p:attrName>
                                        </p:attrNameLst>
                                      </p:cBhvr>
                                      <p:to>
                                        <p:strVal val="visible"/>
                                      </p:to>
                                    </p:set>
                                    <p:anim calcmode="lin" valueType="num">
                                      <p:cBhvr additive="base">
                                        <p:cTn id="41" dur="500" fill="hold"/>
                                        <p:tgtEl>
                                          <p:spTgt spid="5">
                                            <p:graphicEl>
                                              <a:dgm id="{2C428418-D1E2-413D-83AA-D2D918FFD65C}"/>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graphicEl>
                                              <a:dgm id="{2C428418-D1E2-413D-83AA-D2D918FFD65C}"/>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graphicEl>
                                              <a:dgm id="{9D2B4411-DFD0-47D0-90C2-625E80308FE7}"/>
                                            </p:graphicEl>
                                          </p:spTgt>
                                        </p:tgtEl>
                                        <p:attrNameLst>
                                          <p:attrName>style.visibility</p:attrName>
                                        </p:attrNameLst>
                                      </p:cBhvr>
                                      <p:to>
                                        <p:strVal val="visible"/>
                                      </p:to>
                                    </p:set>
                                    <p:anim calcmode="lin" valueType="num">
                                      <p:cBhvr additive="base">
                                        <p:cTn id="47" dur="500" fill="hold"/>
                                        <p:tgtEl>
                                          <p:spTgt spid="5">
                                            <p:graphicEl>
                                              <a:dgm id="{9D2B4411-DFD0-47D0-90C2-625E80308FE7}"/>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graphicEl>
                                              <a:dgm id="{9D2B4411-DFD0-47D0-90C2-625E80308FE7}"/>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graphicEl>
                                              <a:dgm id="{DCBC03D4-96BC-44BA-B9D5-17BE291E6BCA}"/>
                                            </p:graphicEl>
                                          </p:spTgt>
                                        </p:tgtEl>
                                        <p:attrNameLst>
                                          <p:attrName>style.visibility</p:attrName>
                                        </p:attrNameLst>
                                      </p:cBhvr>
                                      <p:to>
                                        <p:strVal val="visible"/>
                                      </p:to>
                                    </p:set>
                                    <p:anim calcmode="lin" valueType="num">
                                      <p:cBhvr additive="base">
                                        <p:cTn id="53" dur="500" fill="hold"/>
                                        <p:tgtEl>
                                          <p:spTgt spid="5">
                                            <p:graphicEl>
                                              <a:dgm id="{DCBC03D4-96BC-44BA-B9D5-17BE291E6BCA}"/>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DCBC03D4-96BC-44BA-B9D5-17BE291E6BCA}"/>
                                            </p:graphic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graphicEl>
                                              <a:dgm id="{571EA147-79B7-4AED-B9D3-66C3713A66AD}"/>
                                            </p:graphicEl>
                                          </p:spTgt>
                                        </p:tgtEl>
                                        <p:attrNameLst>
                                          <p:attrName>style.visibility</p:attrName>
                                        </p:attrNameLst>
                                      </p:cBhvr>
                                      <p:to>
                                        <p:strVal val="visible"/>
                                      </p:to>
                                    </p:set>
                                    <p:anim calcmode="lin" valueType="num">
                                      <p:cBhvr additive="base">
                                        <p:cTn id="59" dur="500" fill="hold"/>
                                        <p:tgtEl>
                                          <p:spTgt spid="5">
                                            <p:graphicEl>
                                              <a:dgm id="{571EA147-79B7-4AED-B9D3-66C3713A66AD}"/>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graphicEl>
                                              <a:dgm id="{571EA147-79B7-4AED-B9D3-66C3713A66AD}"/>
                                            </p:graphic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
                                            <p:graphicEl>
                                              <a:dgm id="{202F1014-FEE9-463C-8DE8-BB7ED928D585}"/>
                                            </p:graphicEl>
                                          </p:spTgt>
                                        </p:tgtEl>
                                        <p:attrNameLst>
                                          <p:attrName>style.visibility</p:attrName>
                                        </p:attrNameLst>
                                      </p:cBhvr>
                                      <p:to>
                                        <p:strVal val="visible"/>
                                      </p:to>
                                    </p:set>
                                    <p:anim calcmode="lin" valueType="num">
                                      <p:cBhvr additive="base">
                                        <p:cTn id="65" dur="500" fill="hold"/>
                                        <p:tgtEl>
                                          <p:spTgt spid="5">
                                            <p:graphicEl>
                                              <a:dgm id="{202F1014-FEE9-463C-8DE8-BB7ED928D585}"/>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graphicEl>
                                              <a:dgm id="{202F1014-FEE9-463C-8DE8-BB7ED928D58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0400" y="1295400"/>
            <a:ext cx="5791200" cy="1905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04800" y="609600"/>
            <a:ext cx="8229600" cy="609600"/>
          </a:xfrm>
        </p:spPr>
        <p:txBody>
          <a:bodyPr>
            <a:normAutofit fontScale="90000"/>
          </a:bodyPr>
          <a:lstStyle/>
          <a:p>
            <a:r>
              <a:rPr lang="en-GB" b="1" dirty="0" smtClean="0">
                <a:solidFill>
                  <a:srgbClr xmlns:mc="http://schemas.openxmlformats.org/markup-compatibility/2006" xmlns:a14="http://schemas.microsoft.com/office/drawing/2010/main" val="000000" mc:Ignorable=""/>
                </a:solidFill>
                <a:latin typeface="Times New Roman"/>
                <a:ea typeface="Calibri"/>
              </a:rPr>
              <a:t>Focus of the presentation</a:t>
            </a:r>
            <a:endParaRPr lang="en-GB" dirty="0"/>
          </a:p>
        </p:txBody>
      </p:sp>
      <p:graphicFrame>
        <p:nvGraphicFramePr>
          <p:cNvPr id="5" name="Diagram 4"/>
          <p:cNvGraphicFramePr>
            <a:graphicFrameLocks/>
          </p:cNvGraphicFramePr>
          <p:nvPr>
            <p:extLst>
              <p:ext uri="{D42A27DB-BD31-4B8C-83A1-F6EECF244321}">
                <p14:modId xmlns:p14="http://schemas.microsoft.com/office/powerpoint/2010/main" val="2831803584"/>
              </p:ext>
            </p:extLst>
          </p:nvPr>
        </p:nvGraphicFramePr>
        <p:xfrm>
          <a:off x="1856629" y="1295401"/>
          <a:ext cx="6753971"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5280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33400"/>
          </a:xfrm>
        </p:spPr>
        <p:txBody>
          <a:bodyPr>
            <a:normAutofit fontScale="90000"/>
          </a:bodyPr>
          <a:lstStyle/>
          <a:p>
            <a:r>
              <a:rPr lang="en-GB" dirty="0" smtClean="0"/>
              <a:t>FM definition</a:t>
            </a:r>
            <a:endParaRPr lang="en-GB" dirty="0"/>
          </a:p>
        </p:txBody>
      </p:sp>
      <p:sp>
        <p:nvSpPr>
          <p:cNvPr id="4" name="Content Placeholder 3"/>
          <p:cNvSpPr>
            <a:spLocks noGrp="1"/>
          </p:cNvSpPr>
          <p:nvPr>
            <p:ph sz="half" idx="1"/>
          </p:nvPr>
        </p:nvSpPr>
        <p:spPr>
          <a:xfrm>
            <a:off x="152400" y="1219200"/>
            <a:ext cx="4953000" cy="5410200"/>
          </a:xfrm>
        </p:spPr>
        <p:txBody>
          <a:bodyPr>
            <a:noAutofit/>
          </a:bodyPr>
          <a:lstStyle/>
          <a:p>
            <a:r>
              <a:rPr lang="en-GB" sz="2300" dirty="0" smtClean="0"/>
              <a:t>Resisted universal definition</a:t>
            </a:r>
          </a:p>
          <a:p>
            <a:r>
              <a:rPr lang="en-GB" sz="2300" dirty="0" smtClean="0"/>
              <a:t>Crisis of identity </a:t>
            </a:r>
          </a:p>
          <a:p>
            <a:pPr lvl="1"/>
            <a:r>
              <a:rPr lang="en-GB" sz="2300" dirty="0" smtClean="0"/>
              <a:t>New discipline as compared to other classical management discipline (</a:t>
            </a:r>
            <a:r>
              <a:rPr lang="en-GB" sz="2300" dirty="0" err="1" smtClean="0"/>
              <a:t>Yiu</a:t>
            </a:r>
            <a:r>
              <a:rPr lang="en-GB" sz="2300" dirty="0" smtClean="0"/>
              <a:t>, 2008)</a:t>
            </a:r>
          </a:p>
          <a:p>
            <a:pPr lvl="1"/>
            <a:r>
              <a:rPr lang="en-GB" sz="2300" dirty="0" smtClean="0"/>
              <a:t>Evolving discipline thus it is hard to generalise a universal definition (Bell (1992), Goyal (2007), Nutt (1999))</a:t>
            </a:r>
          </a:p>
          <a:p>
            <a:r>
              <a:rPr lang="en-GB" sz="2300" dirty="0" smtClean="0"/>
              <a:t>FM paradigm in the last decade – incline towards ‘value adding’ elements rather than merely coordination or non-core and physical property related activities</a:t>
            </a:r>
            <a:endParaRPr lang="en-GB" sz="2300"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62600" y="1447800"/>
            <a:ext cx="3255010" cy="3352800"/>
          </a:xfrm>
        </p:spPr>
      </p:pic>
    </p:spTree>
    <p:extLst>
      <p:ext uri="{BB962C8B-B14F-4D97-AF65-F5344CB8AC3E}">
        <p14:creationId xmlns:p14="http://schemas.microsoft.com/office/powerpoint/2010/main" val="587802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1066800"/>
          </a:xfrm>
        </p:spPr>
        <p:txBody>
          <a:bodyPr>
            <a:normAutofit fontScale="90000"/>
          </a:bodyPr>
          <a:lstStyle/>
          <a:p>
            <a:pPr lvl="0"/>
            <a:r>
              <a:rPr lang="en-GB" dirty="0">
                <a:latin typeface="Calibri"/>
                <a:ea typeface="Calibri"/>
                <a:cs typeface="Times New Roman"/>
              </a:rPr>
              <a:t>FM definitions overviewed</a:t>
            </a:r>
            <a:br>
              <a:rPr lang="en-GB" dirty="0">
                <a:latin typeface="Calibri"/>
                <a:ea typeface="Calibri"/>
                <a:cs typeface="Times New Roman"/>
              </a:rPr>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5293599"/>
              </p:ext>
            </p:extLst>
          </p:nvPr>
        </p:nvGraphicFramePr>
        <p:xfrm>
          <a:off x="457200" y="1143002"/>
          <a:ext cx="8382000" cy="5497973"/>
        </p:xfrm>
        <a:graphic>
          <a:graphicData uri="http://schemas.openxmlformats.org/drawingml/2006/table">
            <a:tbl>
              <a:tblPr firstRow="1" firstCol="1" bandRow="1">
                <a:tableStyleId>{5C22544A-7EE6-4342-B048-85BDC9FD1C3A}</a:tableStyleId>
              </a:tblPr>
              <a:tblGrid>
                <a:gridCol w="1676400"/>
                <a:gridCol w="6705600"/>
              </a:tblGrid>
              <a:tr h="219061">
                <a:tc>
                  <a:txBody>
                    <a:bodyPr/>
                    <a:lstStyle/>
                    <a:p>
                      <a:pPr fontAlgn="auto">
                        <a:lnSpc>
                          <a:spcPct val="115000"/>
                        </a:lnSpc>
                        <a:spcAft>
                          <a:spcPts val="1000"/>
                        </a:spcAft>
                      </a:pPr>
                      <a:r>
                        <a:rPr lang="en-GB" sz="1300" dirty="0">
                          <a:effectLst/>
                        </a:rPr>
                        <a:t>Organisation</a:t>
                      </a:r>
                      <a:endParaRPr lang="en-GB" sz="1300" dirty="0">
                        <a:effectLst/>
                        <a:latin typeface="Calibri"/>
                        <a:cs typeface="Times New Roman"/>
                      </a:endParaRPr>
                    </a:p>
                  </a:txBody>
                  <a:tcPr marL="68580" marR="68580" marT="0" marB="0"/>
                </a:tc>
                <a:tc>
                  <a:txBody>
                    <a:bodyPr/>
                    <a:lstStyle/>
                    <a:p>
                      <a:pPr algn="ctr" fontAlgn="auto">
                        <a:lnSpc>
                          <a:spcPct val="115000"/>
                        </a:lnSpc>
                        <a:spcAft>
                          <a:spcPts val="1000"/>
                        </a:spcAft>
                      </a:pPr>
                      <a:r>
                        <a:rPr lang="en-GB" sz="1300" dirty="0">
                          <a:effectLst/>
                        </a:rPr>
                        <a:t>Definition of FM</a:t>
                      </a:r>
                      <a:endParaRPr lang="en-GB" sz="1300" dirty="0">
                        <a:effectLst/>
                        <a:latin typeface="Calibri"/>
                        <a:cs typeface="Times New Roman"/>
                      </a:endParaRPr>
                    </a:p>
                  </a:txBody>
                  <a:tcPr marL="68580" marR="68580" marT="0" marB="0"/>
                </a:tc>
              </a:tr>
              <a:tr h="533226">
                <a:tc>
                  <a:txBody>
                    <a:bodyPr/>
                    <a:lstStyle/>
                    <a:p>
                      <a:pPr fontAlgn="auto">
                        <a:lnSpc>
                          <a:spcPct val="115000"/>
                        </a:lnSpc>
                        <a:spcAft>
                          <a:spcPts val="1000"/>
                        </a:spcAft>
                      </a:pPr>
                      <a:r>
                        <a:rPr lang="en-GB" sz="1300" dirty="0" err="1">
                          <a:effectLst/>
                        </a:rPr>
                        <a:t>Chotipanich</a:t>
                      </a:r>
                      <a:r>
                        <a:rPr lang="en-GB" sz="1300" dirty="0">
                          <a:effectLst/>
                        </a:rPr>
                        <a:t> (2004)</a:t>
                      </a:r>
                      <a:endParaRPr lang="en-GB" sz="1300" dirty="0">
                        <a:effectLst/>
                        <a:latin typeface="Calibri"/>
                        <a:cs typeface="Times New Roman"/>
                      </a:endParaRPr>
                    </a:p>
                  </a:txBody>
                  <a:tcPr marL="68580" marR="68580" marT="0" marB="0"/>
                </a:tc>
                <a:tc>
                  <a:txBody>
                    <a:bodyPr/>
                    <a:lstStyle/>
                    <a:p>
                      <a:pPr fontAlgn="auto">
                        <a:lnSpc>
                          <a:spcPct val="115000"/>
                        </a:lnSpc>
                        <a:spcAft>
                          <a:spcPts val="1000"/>
                        </a:spcAft>
                      </a:pPr>
                      <a:r>
                        <a:rPr lang="en-GB" sz="1300" dirty="0">
                          <a:effectLst/>
                        </a:rPr>
                        <a:t>The support function coordinating physical resources and workplace, and support services to user and process of works to support the core business of the organisation.</a:t>
                      </a:r>
                      <a:endParaRPr lang="en-GB" sz="1300" dirty="0">
                        <a:effectLst/>
                        <a:latin typeface="Calibri"/>
                        <a:cs typeface="Times New Roman"/>
                      </a:endParaRPr>
                    </a:p>
                  </a:txBody>
                  <a:tcPr marL="68580" marR="68580" marT="0" marB="0"/>
                </a:tc>
              </a:tr>
              <a:tr h="657182">
                <a:tc>
                  <a:txBody>
                    <a:bodyPr/>
                    <a:lstStyle/>
                    <a:p>
                      <a:pPr fontAlgn="auto">
                        <a:lnSpc>
                          <a:spcPct val="115000"/>
                        </a:lnSpc>
                        <a:spcAft>
                          <a:spcPts val="1000"/>
                        </a:spcAft>
                      </a:pPr>
                      <a:r>
                        <a:rPr lang="en-GB" sz="1300">
                          <a:effectLst/>
                        </a:rPr>
                        <a:t>Pitt and Tucker (2008)</a:t>
                      </a:r>
                      <a:endParaRPr lang="en-GB" sz="1300">
                        <a:effectLst/>
                        <a:latin typeface="Calibri"/>
                        <a:cs typeface="Times New Roman"/>
                      </a:endParaRPr>
                    </a:p>
                  </a:txBody>
                  <a:tcPr marL="68580" marR="68580" marT="0" marB="0"/>
                </a:tc>
                <a:tc>
                  <a:txBody>
                    <a:bodyPr/>
                    <a:lstStyle/>
                    <a:p>
                      <a:pPr fontAlgn="auto">
                        <a:lnSpc>
                          <a:spcPct val="115000"/>
                        </a:lnSpc>
                        <a:spcAft>
                          <a:spcPts val="1000"/>
                        </a:spcAft>
                      </a:pPr>
                      <a:r>
                        <a:rPr lang="en-GB" sz="1300" dirty="0">
                          <a:effectLst/>
                        </a:rPr>
                        <a:t>The integration and alignment of the non-core services, including those relating to premises, required to operate and maintain a business to fully support the core objectives of the organisation.</a:t>
                      </a:r>
                      <a:endParaRPr lang="en-GB" sz="1300" dirty="0">
                        <a:effectLst/>
                        <a:latin typeface="Calibri"/>
                        <a:cs typeface="Times New Roman"/>
                      </a:endParaRPr>
                    </a:p>
                  </a:txBody>
                  <a:tcPr marL="68580" marR="68580" marT="0" marB="0"/>
                </a:tc>
              </a:tr>
              <a:tr h="657182">
                <a:tc>
                  <a:txBody>
                    <a:bodyPr/>
                    <a:lstStyle/>
                    <a:p>
                      <a:pPr fontAlgn="auto">
                        <a:lnSpc>
                          <a:spcPct val="115000"/>
                        </a:lnSpc>
                        <a:spcAft>
                          <a:spcPts val="1000"/>
                        </a:spcAft>
                      </a:pPr>
                      <a:r>
                        <a:rPr lang="en-GB" sz="1300" dirty="0">
                          <a:effectLst/>
                        </a:rPr>
                        <a:t>RICS ( 2009)</a:t>
                      </a:r>
                      <a:endParaRPr lang="en-GB" sz="1300" dirty="0">
                        <a:effectLst/>
                        <a:latin typeface="Calibri"/>
                        <a:cs typeface="Times New Roman"/>
                      </a:endParaRPr>
                    </a:p>
                  </a:txBody>
                  <a:tcPr marL="68580" marR="68580" marT="0" marB="0"/>
                </a:tc>
                <a:tc>
                  <a:txBody>
                    <a:bodyPr/>
                    <a:lstStyle/>
                    <a:p>
                      <a:pPr fontAlgn="auto">
                        <a:lnSpc>
                          <a:spcPct val="115000"/>
                        </a:lnSpc>
                        <a:spcAft>
                          <a:spcPts val="1000"/>
                        </a:spcAft>
                      </a:pPr>
                      <a:r>
                        <a:rPr lang="en-GB" sz="1300" dirty="0">
                          <a:effectLst/>
                        </a:rPr>
                        <a:t>A discipline that improves and supports the productivity of an organisation by delivering all needed appropriate services, infrastructures, etc. that are needed to achieve business objectives</a:t>
                      </a:r>
                      <a:r>
                        <a:rPr lang="en-US" sz="1300" dirty="0">
                          <a:effectLst/>
                        </a:rPr>
                        <a:t>.</a:t>
                      </a:r>
                      <a:endParaRPr lang="en-GB" sz="1300" dirty="0">
                        <a:effectLst/>
                        <a:latin typeface="Calibri"/>
                        <a:cs typeface="Times New Roman"/>
                      </a:endParaRPr>
                    </a:p>
                  </a:txBody>
                  <a:tcPr marL="68580" marR="68580" marT="0" marB="0"/>
                </a:tc>
              </a:tr>
              <a:tr h="876242">
                <a:tc>
                  <a:txBody>
                    <a:bodyPr/>
                    <a:lstStyle/>
                    <a:p>
                      <a:pPr fontAlgn="auto">
                        <a:lnSpc>
                          <a:spcPct val="115000"/>
                        </a:lnSpc>
                        <a:spcAft>
                          <a:spcPts val="1000"/>
                        </a:spcAft>
                      </a:pPr>
                      <a:r>
                        <a:rPr lang="en-GB" sz="1300" dirty="0">
                          <a:effectLst/>
                        </a:rPr>
                        <a:t>Noor and Pitt (2009)</a:t>
                      </a:r>
                    </a:p>
                    <a:p>
                      <a:pPr fontAlgn="auto">
                        <a:lnSpc>
                          <a:spcPct val="115000"/>
                        </a:lnSpc>
                        <a:spcAft>
                          <a:spcPts val="1000"/>
                        </a:spcAft>
                      </a:pPr>
                      <a:r>
                        <a:rPr lang="en-GB" sz="1300" dirty="0">
                          <a:effectLst/>
                        </a:rPr>
                        <a:t> </a:t>
                      </a:r>
                      <a:endParaRPr lang="en-GB" sz="1300" dirty="0">
                        <a:effectLst/>
                        <a:latin typeface="Calibri"/>
                        <a:cs typeface="Times New Roman"/>
                      </a:endParaRPr>
                    </a:p>
                  </a:txBody>
                  <a:tcPr marL="68580" marR="68580" marT="0" marB="0"/>
                </a:tc>
                <a:tc>
                  <a:txBody>
                    <a:bodyPr/>
                    <a:lstStyle/>
                    <a:p>
                      <a:pPr fontAlgn="auto">
                        <a:lnSpc>
                          <a:spcPct val="115000"/>
                        </a:lnSpc>
                        <a:spcAft>
                          <a:spcPts val="1000"/>
                        </a:spcAft>
                      </a:pPr>
                      <a:r>
                        <a:rPr lang="en-GB" sz="1300" dirty="0">
                          <a:effectLst/>
                        </a:rPr>
                        <a:t>Creating a cohesive environment to carry out an organisation’s primary operations, taking an integrated view of the infrastructure services and using it to give customer satisfaction and value for money through support as an enhancement of the core business.</a:t>
                      </a:r>
                      <a:endParaRPr lang="en-GB" sz="1300" dirty="0">
                        <a:effectLst/>
                        <a:latin typeface="Calibri"/>
                        <a:cs typeface="Times New Roman"/>
                      </a:endParaRPr>
                    </a:p>
                  </a:txBody>
                  <a:tcPr marL="68580" marR="68580" marT="0" marB="0"/>
                </a:tc>
              </a:tr>
              <a:tr h="657182">
                <a:tc>
                  <a:txBody>
                    <a:bodyPr/>
                    <a:lstStyle/>
                    <a:p>
                      <a:pPr fontAlgn="auto">
                        <a:lnSpc>
                          <a:spcPct val="115000"/>
                        </a:lnSpc>
                        <a:spcAft>
                          <a:spcPts val="1000"/>
                        </a:spcAft>
                      </a:pPr>
                      <a:r>
                        <a:rPr lang="en-GB" sz="1300">
                          <a:effectLst/>
                        </a:rPr>
                        <a:t>IFMA (2010)</a:t>
                      </a:r>
                      <a:endParaRPr lang="en-GB" sz="1300">
                        <a:effectLst/>
                        <a:latin typeface="Calibri"/>
                        <a:cs typeface="Times New Roman"/>
                      </a:endParaRPr>
                    </a:p>
                  </a:txBody>
                  <a:tcPr marL="68580" marR="68580" marT="0" marB="0"/>
                </a:tc>
                <a:tc>
                  <a:txBody>
                    <a:bodyPr/>
                    <a:lstStyle/>
                    <a:p>
                      <a:pPr fontAlgn="auto">
                        <a:lnSpc>
                          <a:spcPct val="115000"/>
                        </a:lnSpc>
                        <a:spcAft>
                          <a:spcPts val="1000"/>
                        </a:spcAft>
                      </a:pPr>
                      <a:r>
                        <a:rPr lang="en-GB" sz="1300" dirty="0">
                          <a:effectLst/>
                        </a:rPr>
                        <a:t>Facility management is a profession that encompasses multiple disciplines to ensure functionality of the built environment by integrating people, place, process and technology.</a:t>
                      </a:r>
                      <a:endParaRPr lang="en-GB" sz="1300" dirty="0">
                        <a:effectLst/>
                        <a:latin typeface="Calibri"/>
                        <a:cs typeface="Times New Roman"/>
                      </a:endParaRPr>
                    </a:p>
                  </a:txBody>
                  <a:tcPr marL="68580" marR="68580" marT="0" marB="0"/>
                </a:tc>
              </a:tr>
              <a:tr h="1095303">
                <a:tc>
                  <a:txBody>
                    <a:bodyPr/>
                    <a:lstStyle/>
                    <a:p>
                      <a:pPr fontAlgn="auto">
                        <a:lnSpc>
                          <a:spcPct val="115000"/>
                        </a:lnSpc>
                        <a:spcAft>
                          <a:spcPts val="1000"/>
                        </a:spcAft>
                      </a:pPr>
                      <a:r>
                        <a:rPr lang="en-GB" sz="1300">
                          <a:effectLst/>
                        </a:rPr>
                        <a:t>BIFM ( 2010)                    BSI (2007) (known as BS EN15221-1:2006)</a:t>
                      </a:r>
                      <a:endParaRPr lang="en-GB" sz="1300">
                        <a:effectLst/>
                        <a:latin typeface="Calibri"/>
                        <a:cs typeface="Times New Roman"/>
                      </a:endParaRPr>
                    </a:p>
                  </a:txBody>
                  <a:tcPr marL="68580" marR="68580" marT="0" marB="0"/>
                </a:tc>
                <a:tc>
                  <a:txBody>
                    <a:bodyPr/>
                    <a:lstStyle/>
                    <a:p>
                      <a:pPr fontAlgn="auto">
                        <a:lnSpc>
                          <a:spcPct val="115000"/>
                        </a:lnSpc>
                        <a:spcAft>
                          <a:spcPts val="1000"/>
                        </a:spcAft>
                      </a:pPr>
                      <a:r>
                        <a:rPr lang="en-GB" sz="1300" dirty="0">
                          <a:effectLst/>
                        </a:rPr>
                        <a:t>Facilities management is the integration of processes within an organisation to maintain and develop the agreed services which support and improve the effectiveness of its primary activities.</a:t>
                      </a:r>
                      <a:endParaRPr lang="en-GB" sz="1300" dirty="0">
                        <a:effectLst/>
                        <a:latin typeface="Calibri"/>
                        <a:cs typeface="Times New Roman"/>
                      </a:endParaRPr>
                    </a:p>
                  </a:txBody>
                  <a:tcPr marL="68580" marR="68580" marT="0" marB="0"/>
                </a:tc>
              </a:tr>
              <a:tr h="714822">
                <a:tc>
                  <a:txBody>
                    <a:bodyPr/>
                    <a:lstStyle/>
                    <a:p>
                      <a:pPr fontAlgn="auto">
                        <a:lnSpc>
                          <a:spcPct val="115000"/>
                        </a:lnSpc>
                        <a:spcAft>
                          <a:spcPts val="1000"/>
                        </a:spcAft>
                      </a:pPr>
                      <a:r>
                        <a:rPr lang="en-GB" sz="1300">
                          <a:effectLst/>
                        </a:rPr>
                        <a:t>Kamaruzzaman and Zawawi (2010)</a:t>
                      </a:r>
                      <a:endParaRPr lang="en-GB" sz="1300">
                        <a:effectLst/>
                        <a:latin typeface="Calibri"/>
                        <a:cs typeface="Times New Roman"/>
                      </a:endParaRPr>
                    </a:p>
                  </a:txBody>
                  <a:tcPr marL="68580" marR="68580" marT="0" marB="0"/>
                </a:tc>
                <a:tc>
                  <a:txBody>
                    <a:bodyPr/>
                    <a:lstStyle/>
                    <a:p>
                      <a:pPr fontAlgn="auto">
                        <a:lnSpc>
                          <a:spcPct val="115000"/>
                        </a:lnSpc>
                        <a:spcAft>
                          <a:spcPts val="1000"/>
                        </a:spcAft>
                      </a:pPr>
                      <a:r>
                        <a:rPr lang="en-GB" sz="1300" dirty="0">
                          <a:effectLst/>
                        </a:rPr>
                        <a:t>A balance between technical, managerial and business acumen that may be related to operational, tactical and strategic decision-making processes.</a:t>
                      </a:r>
                      <a:endParaRPr lang="en-GB" sz="1300" dirty="0">
                        <a:effectLst/>
                        <a:latin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623175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xmlns:mc="http://schemas.openxmlformats.org/markup-compatibility/2006" xmlns:a14="http://schemas.microsoft.com/office/drawing/2010/main" val="424456" mc:Ignorable=""/>
      </a:dk2>
      <a:lt2>
        <a:srgbClr xmlns:mc="http://schemas.openxmlformats.org/markup-compatibility/2006" xmlns:a14="http://schemas.microsoft.com/office/drawing/2010/main" val="DEDEDE" mc:Ignorable=""/>
      </a:lt2>
      <a:accent1>
        <a:srgbClr xmlns:mc="http://schemas.openxmlformats.org/markup-compatibility/2006" xmlns:a14="http://schemas.microsoft.com/office/drawing/2010/main" val="53548A" mc:Ignorable=""/>
      </a:accent1>
      <a:accent2>
        <a:srgbClr xmlns:mc="http://schemas.openxmlformats.org/markup-compatibility/2006" xmlns:a14="http://schemas.microsoft.com/office/drawing/2010/main" val="438086" mc:Ignorable=""/>
      </a:accent2>
      <a:accent3>
        <a:srgbClr xmlns:mc="http://schemas.openxmlformats.org/markup-compatibility/2006" xmlns:a14="http://schemas.microsoft.com/office/drawing/2010/main" val="A04DA3" mc:Ignorable=""/>
      </a:accent3>
      <a:accent4>
        <a:srgbClr xmlns:mc="http://schemas.openxmlformats.org/markup-compatibility/2006" xmlns:a14="http://schemas.microsoft.com/office/drawing/2010/main" val="C4652D" mc:Ignorable=""/>
      </a:accent4>
      <a:accent5>
        <a:srgbClr xmlns:mc="http://schemas.openxmlformats.org/markup-compatibility/2006" xmlns:a14="http://schemas.microsoft.com/office/drawing/2010/main" val="8B5D3D" mc:Ignorable=""/>
      </a:accent5>
      <a:accent6>
        <a:srgbClr xmlns:mc="http://schemas.openxmlformats.org/markup-compatibility/2006" xmlns:a14="http://schemas.microsoft.com/office/drawing/2010/main" val="5C92B5" mc:Ignorable=""/>
      </a:accent6>
      <a:hlink>
        <a:srgbClr xmlns:mc="http://schemas.openxmlformats.org/markup-compatibility/2006" xmlns:a14="http://schemas.microsoft.com/office/drawing/2010/main" val="67AFBD" mc:Ignorable=""/>
      </a:hlink>
      <a:folHlink>
        <a:srgbClr xmlns:mc="http://schemas.openxmlformats.org/markup-compatibility/2006" xmlns:a14="http://schemas.microsoft.com/office/drawing/2010/main" val="C2A874" mc:Ignorable=""/>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xmlns:mc="http://schemas.openxmlformats.org/markup-compatibility/2006" xmlns:a14="http://schemas.microsoft.com/office/drawing/2010/main" val="000000" mc:Ignorable="">
                <a:alpha val="40000"/>
              </a:srgbClr>
            </a:outerShdw>
          </a:effectLst>
        </a:effectStyle>
        <a:effectStyle>
          <a:effectLst>
            <a:outerShdw blurRad="50800" dist="25400" dir="5400000" rotWithShape="0">
              <a:srgbClr xmlns:mc="http://schemas.openxmlformats.org/markup-compatibility/2006" xmlns:a14="http://schemas.microsoft.com/office/drawing/2010/main" val="000000" mc:Ignorable="">
                <a:alpha val="45000"/>
              </a:srgbClr>
            </a:outerShdw>
          </a:effectLst>
        </a:effectStyle>
        <a:effectStyle>
          <a:effectLst>
            <a:outerShdw blurRad="50800" dist="254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11698</TotalTime>
  <Words>2650</Words>
  <Application>Microsoft Office PowerPoint</Application>
  <PresentationFormat>On-screen Show (4:3)</PresentationFormat>
  <Paragraphs>465</Paragraphs>
  <Slides>37</Slides>
  <Notes>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Urban</vt:lpstr>
      <vt:lpstr>Defining FM in the Malaysian Perspective</vt:lpstr>
      <vt:lpstr>Presentation Outline</vt:lpstr>
      <vt:lpstr>Key Research Problems</vt:lpstr>
      <vt:lpstr>Research Questions? </vt:lpstr>
      <vt:lpstr>Research Aim and Objectives</vt:lpstr>
      <vt:lpstr>Theoretical framework and Research Methodology</vt:lpstr>
      <vt:lpstr>Focus of the presentation</vt:lpstr>
      <vt:lpstr>FM definition</vt:lpstr>
      <vt:lpstr>FM definitions overviewed </vt:lpstr>
      <vt:lpstr>Defining FM</vt:lpstr>
      <vt:lpstr>Cluster of support services</vt:lpstr>
      <vt:lpstr>Key Facts!</vt:lpstr>
      <vt:lpstr>Why local definition is important?</vt:lpstr>
      <vt:lpstr>Research Methodology</vt:lpstr>
      <vt:lpstr>Malaysia – Brief introduction</vt:lpstr>
      <vt:lpstr>The Malaysian FM Market – An Overview</vt:lpstr>
      <vt:lpstr>FM evolution in the Malaysian market</vt:lpstr>
      <vt:lpstr>Malaysia has…… </vt:lpstr>
      <vt:lpstr>John Wilson in NAFAM 2007</vt:lpstr>
      <vt:lpstr>The Malaysian FM challenges and dilemma</vt:lpstr>
      <vt:lpstr>Defining FM in the Malaysian context</vt:lpstr>
      <vt:lpstr>FM paradigm - John Wilson in NAFAM 2007</vt:lpstr>
      <vt:lpstr>FM in Malaysia?</vt:lpstr>
      <vt:lpstr>PowerPoint Presentation</vt:lpstr>
      <vt:lpstr>SWOT analysis of the Malaysian FM Market      </vt:lpstr>
      <vt:lpstr>Research survey</vt:lpstr>
      <vt:lpstr>Research survey (Contd..)</vt:lpstr>
      <vt:lpstr>Survey analysis and results</vt:lpstr>
      <vt:lpstr>Existing understanding, current  and workplace experience of FM</vt:lpstr>
      <vt:lpstr>Defining FM in the Malaysian Perspective</vt:lpstr>
      <vt:lpstr>Analysis procedures</vt:lpstr>
      <vt:lpstr>Frequency distribution and cross tabulation tests</vt:lpstr>
      <vt:lpstr>Proposed FM definition in the Malaysian perspective</vt:lpstr>
      <vt:lpstr>Any significant difference in opinion between classification of respondents?</vt:lpstr>
      <vt:lpstr>Research Methodology</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analysis of a Gulf Cooperation Council (GCC) Private Equity Real Estate (PERE) Fund Transactions – the case of European PERE investors’</dc:title>
  <dc:creator>Sannnnnoosssssseeeee</dc:creator>
  <cp:lastModifiedBy>Naz</cp:lastModifiedBy>
  <cp:revision>476</cp:revision>
  <dcterms:created xsi:type="dcterms:W3CDTF">2006-08-16T00:00:00Z</dcterms:created>
  <dcterms:modified xsi:type="dcterms:W3CDTF">2010-06-23T08:36:12Z</dcterms:modified>
</cp:coreProperties>
</file>