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7" r:id="rId2"/>
    <p:sldId id="369" r:id="rId3"/>
    <p:sldId id="375" r:id="rId4"/>
    <p:sldId id="404" r:id="rId5"/>
    <p:sldId id="376" r:id="rId6"/>
    <p:sldId id="400" r:id="rId7"/>
    <p:sldId id="401" r:id="rId8"/>
    <p:sldId id="390" r:id="rId9"/>
    <p:sldId id="379" r:id="rId10"/>
    <p:sldId id="393" r:id="rId11"/>
    <p:sldId id="381" r:id="rId12"/>
    <p:sldId id="382" r:id="rId13"/>
    <p:sldId id="388" r:id="rId14"/>
    <p:sldId id="389" r:id="rId15"/>
    <p:sldId id="383" r:id="rId16"/>
    <p:sldId id="391" r:id="rId17"/>
    <p:sldId id="392" r:id="rId18"/>
    <p:sldId id="394" r:id="rId19"/>
    <p:sldId id="384" r:id="rId20"/>
    <p:sldId id="385" r:id="rId21"/>
    <p:sldId id="386" r:id="rId22"/>
    <p:sldId id="387" r:id="rId23"/>
    <p:sldId id="395" r:id="rId24"/>
    <p:sldId id="396" r:id="rId25"/>
    <p:sldId id="398" r:id="rId26"/>
    <p:sldId id="403" r:id="rId27"/>
    <p:sldId id="397" r:id="rId28"/>
    <p:sldId id="399" r:id="rId29"/>
    <p:sldId id="402" r:id="rId30"/>
  </p:sldIdLst>
  <p:sldSz cx="24384000" cy="13716000"/>
  <p:notesSz cx="6858000" cy="9144000"/>
  <p:embeddedFontLst>
    <p:embeddedFont>
      <p:font typeface="Entypo" pitchFamily="2" charset="2"/>
      <p:regular r:id="rId32"/>
    </p:embeddedFont>
    <p:embeddedFont>
      <p:font typeface="Corbel" panose="020B050302020402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Open Sans" panose="020B0606030504020204" pitchFamily="34" charset="0"/>
      <p:regular r:id="rId39"/>
      <p:bold r:id="rId40"/>
      <p:italic r:id="rId41"/>
      <p:boldItalic r:id="rId42"/>
    </p:embeddedFont>
  </p:embeddedFontLst>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303546"/>
    <a:srgbClr val="E1E1E1"/>
    <a:srgbClr val="53585F"/>
    <a:srgbClr val="B3B4B6"/>
    <a:srgbClr val="252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11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051D9-5781-465C-AB38-FE0A88E0AEE7}" type="doc">
      <dgm:prSet loTypeId="urn:microsoft.com/office/officeart/2011/layout/CircleProcess#1" loCatId="process" qsTypeId="urn:microsoft.com/office/officeart/2005/8/quickstyle/simple3" qsCatId="simple" csTypeId="urn:microsoft.com/office/officeart/2005/8/colors/accent0_3" csCatId="mainScheme" phldr="1"/>
      <dgm:spPr/>
      <dgm:t>
        <a:bodyPr/>
        <a:lstStyle/>
        <a:p>
          <a:endParaRPr lang="fi-FI"/>
        </a:p>
      </dgm:t>
    </dgm:pt>
    <dgm:pt modelId="{DE417B34-0E6A-42D8-9727-92DB25FC80B3}">
      <dgm:prSet phldrT="[Text]" custT="1"/>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AVM valuations</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AVM Auditor</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Audits of Financial Statements</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Public</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77339C41-FFFE-4603-97EE-CEEBCAB543BF}" type="pres">
      <dgm:prSet presAssocID="{FC8051D9-5781-465C-AB38-FE0A88E0AEE7}" presName="Name0" presStyleCnt="0">
        <dgm:presLayoutVars>
          <dgm:chMax val="11"/>
          <dgm:chPref val="11"/>
          <dgm:dir/>
          <dgm:resizeHandles/>
        </dgm:presLayoutVars>
      </dgm:prSet>
      <dgm:spPr/>
      <dgm:t>
        <a:bodyPr/>
        <a:lstStyle/>
        <a:p>
          <a:endParaRPr lang="fi-FI"/>
        </a:p>
      </dgm:t>
    </dgm:pt>
    <dgm:pt modelId="{C0AF9329-6C84-4B6E-A7F4-FE3E395C87FE}" type="pres">
      <dgm:prSet presAssocID="{319D59AF-7059-4EEE-AA38-E619D38DE513}" presName="Accent4" presStyleCnt="0"/>
      <dgm:spPr/>
      <dgm:t>
        <a:bodyPr/>
        <a:lstStyle/>
        <a:p>
          <a:endParaRPr lang="en-GB"/>
        </a:p>
      </dgm:t>
    </dgm:pt>
    <dgm:pt modelId="{87F719B9-97AB-4629-9332-B9F8CDB54756}" type="pres">
      <dgm:prSet presAssocID="{319D59AF-7059-4EEE-AA38-E619D38DE513}" presName="Accent" presStyleLbl="node1" presStyleIdx="0" presStyleCnt="4"/>
      <dgm:spPr/>
      <dgm:t>
        <a:bodyPr/>
        <a:lstStyle/>
        <a:p>
          <a:endParaRPr lang="en-GB"/>
        </a:p>
      </dgm:t>
    </dgm:pt>
    <dgm:pt modelId="{E4A9E6B2-33F3-4294-8741-B9CF6B9BD887}" type="pres">
      <dgm:prSet presAssocID="{319D59AF-7059-4EEE-AA38-E619D38DE513}" presName="ParentBackground4" presStyleCnt="0"/>
      <dgm:spPr/>
      <dgm:t>
        <a:bodyPr/>
        <a:lstStyle/>
        <a:p>
          <a:endParaRPr lang="en-GB"/>
        </a:p>
      </dgm:t>
    </dgm:pt>
    <dgm:pt modelId="{6CFFB149-B498-478D-9975-C37A204B460C}" type="pres">
      <dgm:prSet presAssocID="{319D59AF-7059-4EEE-AA38-E619D38DE513}" presName="ParentBackground" presStyleLbl="fgAcc1" presStyleIdx="0" presStyleCnt="4"/>
      <dgm:spPr/>
      <dgm:t>
        <a:bodyPr/>
        <a:lstStyle/>
        <a:p>
          <a:endParaRPr lang="fi-FI"/>
        </a:p>
      </dgm:t>
    </dgm:pt>
    <dgm:pt modelId="{22148688-1C38-4399-B3E4-AE35E054D96E}" type="pres">
      <dgm:prSet presAssocID="{319D59AF-7059-4EEE-AA38-E619D38DE513}" presName="Parent4" presStyleLbl="revTx" presStyleIdx="0" presStyleCnt="0">
        <dgm:presLayoutVars>
          <dgm:chMax val="1"/>
          <dgm:chPref val="1"/>
          <dgm:bulletEnabled val="1"/>
        </dgm:presLayoutVars>
      </dgm:prSet>
      <dgm:spPr/>
      <dgm:t>
        <a:bodyPr/>
        <a:lstStyle/>
        <a:p>
          <a:endParaRPr lang="fi-FI"/>
        </a:p>
      </dgm:t>
    </dgm:pt>
    <dgm:pt modelId="{A75C3D85-C4ED-4844-8737-BDB1D2F4AB8C}" type="pres">
      <dgm:prSet presAssocID="{46A6A7C7-863A-4998-AE70-54F6A3E60831}" presName="Accent3" presStyleCnt="0"/>
      <dgm:spPr/>
      <dgm:t>
        <a:bodyPr/>
        <a:lstStyle/>
        <a:p>
          <a:endParaRPr lang="en-GB"/>
        </a:p>
      </dgm:t>
    </dgm:pt>
    <dgm:pt modelId="{39E68B54-29B7-4A76-B513-CC7A6B41B928}" type="pres">
      <dgm:prSet presAssocID="{46A6A7C7-863A-4998-AE70-54F6A3E60831}" presName="Accent" presStyleLbl="node1" presStyleIdx="1" presStyleCnt="4"/>
      <dgm:spPr/>
      <dgm:t>
        <a:bodyPr/>
        <a:lstStyle/>
        <a:p>
          <a:endParaRPr lang="en-GB"/>
        </a:p>
      </dgm:t>
    </dgm:pt>
    <dgm:pt modelId="{011FDA23-00ED-415A-8389-C2B7B344A2FA}" type="pres">
      <dgm:prSet presAssocID="{46A6A7C7-863A-4998-AE70-54F6A3E60831}" presName="ParentBackground3" presStyleCnt="0"/>
      <dgm:spPr/>
      <dgm:t>
        <a:bodyPr/>
        <a:lstStyle/>
        <a:p>
          <a:endParaRPr lang="en-GB"/>
        </a:p>
      </dgm:t>
    </dgm:pt>
    <dgm:pt modelId="{235C4C70-B499-42D9-875D-4FD65B21F79A}" type="pres">
      <dgm:prSet presAssocID="{46A6A7C7-863A-4998-AE70-54F6A3E60831}" presName="ParentBackground" presStyleLbl="fgAcc1" presStyleIdx="1" presStyleCnt="4"/>
      <dgm:spPr/>
      <dgm:t>
        <a:bodyPr/>
        <a:lstStyle/>
        <a:p>
          <a:endParaRPr lang="fi-FI"/>
        </a:p>
      </dgm:t>
    </dgm:pt>
    <dgm:pt modelId="{19A728B8-75C1-4104-B693-A7D5B66CB7D5}" type="pres">
      <dgm:prSet presAssocID="{46A6A7C7-863A-4998-AE70-54F6A3E60831}" presName="Parent3" presStyleLbl="revTx" presStyleIdx="0" presStyleCnt="0">
        <dgm:presLayoutVars>
          <dgm:chMax val="1"/>
          <dgm:chPref val="1"/>
          <dgm:bulletEnabled val="1"/>
        </dgm:presLayoutVars>
      </dgm:prSet>
      <dgm:spPr/>
      <dgm:t>
        <a:bodyPr/>
        <a:lstStyle/>
        <a:p>
          <a:endParaRPr lang="fi-FI"/>
        </a:p>
      </dgm:t>
    </dgm:pt>
    <dgm:pt modelId="{6AF947AE-0A23-40A4-A813-988A35E69DB3}" type="pres">
      <dgm:prSet presAssocID="{693C8B12-3A4A-449F-9A3D-72213CFA1B83}" presName="Accent2" presStyleCnt="0"/>
      <dgm:spPr/>
      <dgm:t>
        <a:bodyPr/>
        <a:lstStyle/>
        <a:p>
          <a:endParaRPr lang="en-GB"/>
        </a:p>
      </dgm:t>
    </dgm:pt>
    <dgm:pt modelId="{F4431785-6B23-4157-8A3E-81832D6DBABC}" type="pres">
      <dgm:prSet presAssocID="{693C8B12-3A4A-449F-9A3D-72213CFA1B83}" presName="Accent" presStyleLbl="node1" presStyleIdx="2" presStyleCnt="4"/>
      <dgm:spPr/>
      <dgm:t>
        <a:bodyPr/>
        <a:lstStyle/>
        <a:p>
          <a:endParaRPr lang="en-GB"/>
        </a:p>
      </dgm:t>
    </dgm:pt>
    <dgm:pt modelId="{F7A89240-6B93-4449-A67E-B0FAEA25D48F}" type="pres">
      <dgm:prSet presAssocID="{693C8B12-3A4A-449F-9A3D-72213CFA1B83}" presName="ParentBackground2" presStyleCnt="0"/>
      <dgm:spPr/>
      <dgm:t>
        <a:bodyPr/>
        <a:lstStyle/>
        <a:p>
          <a:endParaRPr lang="en-GB"/>
        </a:p>
      </dgm:t>
    </dgm:pt>
    <dgm:pt modelId="{89C3703B-EFBE-420B-8CB6-E2FAF9C528D9}" type="pres">
      <dgm:prSet presAssocID="{693C8B12-3A4A-449F-9A3D-72213CFA1B83}" presName="ParentBackground" presStyleLbl="fgAcc1" presStyleIdx="2" presStyleCnt="4"/>
      <dgm:spPr/>
      <dgm:t>
        <a:bodyPr/>
        <a:lstStyle/>
        <a:p>
          <a:endParaRPr lang="fi-FI"/>
        </a:p>
      </dgm:t>
    </dgm:pt>
    <dgm:pt modelId="{2D2B94C7-B2EE-4FD0-966C-EDF7A8663F39}" type="pres">
      <dgm:prSet presAssocID="{693C8B12-3A4A-449F-9A3D-72213CFA1B83}" presName="Parent2" presStyleLbl="revTx" presStyleIdx="0" presStyleCnt="0">
        <dgm:presLayoutVars>
          <dgm:chMax val="1"/>
          <dgm:chPref val="1"/>
          <dgm:bulletEnabled val="1"/>
        </dgm:presLayoutVars>
      </dgm:prSet>
      <dgm:spPr/>
      <dgm:t>
        <a:bodyPr/>
        <a:lstStyle/>
        <a:p>
          <a:endParaRPr lang="fi-FI"/>
        </a:p>
      </dgm:t>
    </dgm:pt>
    <dgm:pt modelId="{8958466F-F061-429D-AE61-353754FE58EA}" type="pres">
      <dgm:prSet presAssocID="{DE417B34-0E6A-42D8-9727-92DB25FC80B3}" presName="Accent1" presStyleCnt="0"/>
      <dgm:spPr/>
      <dgm:t>
        <a:bodyPr/>
        <a:lstStyle/>
        <a:p>
          <a:endParaRPr lang="en-GB"/>
        </a:p>
      </dgm:t>
    </dgm:pt>
    <dgm:pt modelId="{9F5AB3B7-4EA3-4923-94A4-0E90169ED2D0}" type="pres">
      <dgm:prSet presAssocID="{DE417B34-0E6A-42D8-9727-92DB25FC80B3}" presName="Accent" presStyleLbl="node1" presStyleIdx="3" presStyleCnt="4"/>
      <dgm:spPr/>
      <dgm:t>
        <a:bodyPr/>
        <a:lstStyle/>
        <a:p>
          <a:endParaRPr lang="en-GB"/>
        </a:p>
      </dgm:t>
    </dgm:pt>
    <dgm:pt modelId="{27D13F48-18F6-4DAF-BADE-5B9DEE9D9BFA}" type="pres">
      <dgm:prSet presAssocID="{DE417B34-0E6A-42D8-9727-92DB25FC80B3}" presName="ParentBackground1" presStyleCnt="0"/>
      <dgm:spPr/>
      <dgm:t>
        <a:bodyPr/>
        <a:lstStyle/>
        <a:p>
          <a:endParaRPr lang="en-GB"/>
        </a:p>
      </dgm:t>
    </dgm:pt>
    <dgm:pt modelId="{E931CED4-D0BB-4C10-9590-1E6DA3486B27}" type="pres">
      <dgm:prSet presAssocID="{DE417B34-0E6A-42D8-9727-92DB25FC80B3}" presName="ParentBackground" presStyleLbl="fgAcc1" presStyleIdx="3" presStyleCnt="4"/>
      <dgm:spPr/>
      <dgm:t>
        <a:bodyPr/>
        <a:lstStyle/>
        <a:p>
          <a:endParaRPr lang="fi-FI"/>
        </a:p>
      </dgm:t>
    </dgm:pt>
    <dgm:pt modelId="{DF62E895-427C-4A14-9798-164D0A9680EC}" type="pres">
      <dgm:prSet presAssocID="{DE417B34-0E6A-42D8-9727-92DB25FC80B3}" presName="Parent1" presStyleLbl="revTx" presStyleIdx="0" presStyleCnt="0">
        <dgm:presLayoutVars>
          <dgm:chMax val="1"/>
          <dgm:chPref val="1"/>
          <dgm:bulletEnabled val="1"/>
        </dgm:presLayoutVars>
      </dgm:prSet>
      <dgm:spPr/>
      <dgm:t>
        <a:bodyPr/>
        <a:lstStyle/>
        <a:p>
          <a:endParaRPr lang="fi-FI"/>
        </a:p>
      </dgm:t>
    </dgm:pt>
  </dgm:ptLst>
  <dgm:cxnLst>
    <dgm:cxn modelId="{CBB72AA2-7621-48A1-A617-E837D59F79B4}" srcId="{FC8051D9-5781-465C-AB38-FE0A88E0AEE7}" destId="{DE417B34-0E6A-42D8-9727-92DB25FC80B3}" srcOrd="0" destOrd="0" parTransId="{D7A5320C-5957-417F-A43B-E478BBA9109F}" sibTransId="{C5E2764B-7815-4A16-944F-FAE5DFF934B9}"/>
    <dgm:cxn modelId="{6C8F56FE-C300-4EB8-9B47-F75126F78660}" type="presOf" srcId="{DE417B34-0E6A-42D8-9727-92DB25FC80B3}" destId="{E931CED4-D0BB-4C10-9590-1E6DA3486B27}" srcOrd="0" destOrd="0" presId="urn:microsoft.com/office/officeart/2011/layout/CircleProcess#1"/>
    <dgm:cxn modelId="{7E84B575-7DF3-4648-8C2F-B7175971DEB0}" type="presOf" srcId="{693C8B12-3A4A-449F-9A3D-72213CFA1B83}" destId="{89C3703B-EFBE-420B-8CB6-E2FAF9C528D9}" srcOrd="0" destOrd="0" presId="urn:microsoft.com/office/officeart/2011/layout/CircleProcess#1"/>
    <dgm:cxn modelId="{87D86DB8-B00A-43B7-BF58-47CCA1D0F892}" type="presOf" srcId="{46A6A7C7-863A-4998-AE70-54F6A3E60831}" destId="{19A728B8-75C1-4104-B693-A7D5B66CB7D5}" srcOrd="1" destOrd="0" presId="urn:microsoft.com/office/officeart/2011/layout/CircleProcess#1"/>
    <dgm:cxn modelId="{051AE50F-0CF6-48DE-AA1A-8E5C8BB6C26C}" srcId="{FC8051D9-5781-465C-AB38-FE0A88E0AEE7}" destId="{693C8B12-3A4A-449F-9A3D-72213CFA1B83}" srcOrd="1" destOrd="0" parTransId="{0D25F185-AB30-477D-93EF-21CAF22E6861}" sibTransId="{3F7D49D2-B7DB-4557-AB91-A94B2C080D8F}"/>
    <dgm:cxn modelId="{FBD01CAA-E9F8-44D4-B8D1-44FBDCAE40C4}" type="presOf" srcId="{DE417B34-0E6A-42D8-9727-92DB25FC80B3}" destId="{DF62E895-427C-4A14-9798-164D0A9680EC}" srcOrd="1" destOrd="0" presId="urn:microsoft.com/office/officeart/2011/layout/CircleProcess#1"/>
    <dgm:cxn modelId="{9C521EDE-3B9A-4CFF-AD12-D4B8DA939C59}" type="presOf" srcId="{FC8051D9-5781-465C-AB38-FE0A88E0AEE7}" destId="{77339C41-FFFE-4603-97EE-CEEBCAB543BF}" srcOrd="0" destOrd="0" presId="urn:microsoft.com/office/officeart/2011/layout/CircleProcess#1"/>
    <dgm:cxn modelId="{C5ADEB5C-1A3C-446A-8633-9F505F5F0D74}" type="presOf" srcId="{693C8B12-3A4A-449F-9A3D-72213CFA1B83}" destId="{2D2B94C7-B2EE-4FD0-966C-EDF7A8663F39}" srcOrd="1" destOrd="0" presId="urn:microsoft.com/office/officeart/2011/layout/CircleProcess#1"/>
    <dgm:cxn modelId="{AB98F7D1-55D9-4420-BBFD-6638BDA7DF08}" type="presOf" srcId="{46A6A7C7-863A-4998-AE70-54F6A3E60831}" destId="{235C4C70-B499-42D9-875D-4FD65B21F79A}" srcOrd="0" destOrd="0" presId="urn:microsoft.com/office/officeart/2011/layout/CircleProcess#1"/>
    <dgm:cxn modelId="{37AA0815-DFE0-4604-96A0-F11F1AAD81F5}" type="presOf" srcId="{319D59AF-7059-4EEE-AA38-E619D38DE513}" destId="{6CFFB149-B498-478D-9975-C37A204B460C}" srcOrd="0" destOrd="0" presId="urn:microsoft.com/office/officeart/2011/layout/CircleProcess#1"/>
    <dgm:cxn modelId="{1FCBCD06-F50E-474D-986A-7FE60A68E83C}" srcId="{FC8051D9-5781-465C-AB38-FE0A88E0AEE7}" destId="{46A6A7C7-863A-4998-AE70-54F6A3E60831}" srcOrd="2" destOrd="0" parTransId="{94D03B29-2627-4F39-8BE3-F12FB1E4391D}" sibTransId="{BABF7D68-9AD5-4AD4-8C73-C1E80D734610}"/>
    <dgm:cxn modelId="{8F7D452D-763D-4DEB-9F57-F0D85F2DE897}" srcId="{FC8051D9-5781-465C-AB38-FE0A88E0AEE7}" destId="{319D59AF-7059-4EEE-AA38-E619D38DE513}" srcOrd="3" destOrd="0" parTransId="{432AFE5E-BCBF-4BA1-B0C8-0588868F4425}" sibTransId="{07825630-1DDC-4E4D-973A-6B0CF6931EE2}"/>
    <dgm:cxn modelId="{60A4DC21-CC43-4D02-8824-F7BE47EFDE23}" type="presOf" srcId="{319D59AF-7059-4EEE-AA38-E619D38DE513}" destId="{22148688-1C38-4399-B3E4-AE35E054D96E}" srcOrd="1" destOrd="0" presId="urn:microsoft.com/office/officeart/2011/layout/CircleProcess#1"/>
    <dgm:cxn modelId="{4DB2B7B1-2ACD-48EC-BDAC-23FD4D5CB0D7}" type="presParOf" srcId="{77339C41-FFFE-4603-97EE-CEEBCAB543BF}" destId="{C0AF9329-6C84-4B6E-A7F4-FE3E395C87FE}" srcOrd="0" destOrd="0" presId="urn:microsoft.com/office/officeart/2011/layout/CircleProcess#1"/>
    <dgm:cxn modelId="{06E731E8-8D4C-4D4A-A6A8-7605EEA2652E}" type="presParOf" srcId="{C0AF9329-6C84-4B6E-A7F4-FE3E395C87FE}" destId="{87F719B9-97AB-4629-9332-B9F8CDB54756}" srcOrd="0" destOrd="0" presId="urn:microsoft.com/office/officeart/2011/layout/CircleProcess#1"/>
    <dgm:cxn modelId="{AE0F3DE7-1741-4EC2-AD09-555FFF48A583}" type="presParOf" srcId="{77339C41-FFFE-4603-97EE-CEEBCAB543BF}" destId="{E4A9E6B2-33F3-4294-8741-B9CF6B9BD887}" srcOrd="1" destOrd="0" presId="urn:microsoft.com/office/officeart/2011/layout/CircleProcess#1"/>
    <dgm:cxn modelId="{48B5AEF5-492C-4EDF-8215-A5491958E05D}" type="presParOf" srcId="{E4A9E6B2-33F3-4294-8741-B9CF6B9BD887}" destId="{6CFFB149-B498-478D-9975-C37A204B460C}" srcOrd="0" destOrd="0" presId="urn:microsoft.com/office/officeart/2011/layout/CircleProcess#1"/>
    <dgm:cxn modelId="{75348FBC-789F-4C4D-814B-736E316D33D7}" type="presParOf" srcId="{77339C41-FFFE-4603-97EE-CEEBCAB543BF}" destId="{22148688-1C38-4399-B3E4-AE35E054D96E}" srcOrd="2" destOrd="0" presId="urn:microsoft.com/office/officeart/2011/layout/CircleProcess#1"/>
    <dgm:cxn modelId="{760413F3-AB5F-46AE-9978-51FD37007125}" type="presParOf" srcId="{77339C41-FFFE-4603-97EE-CEEBCAB543BF}" destId="{A75C3D85-C4ED-4844-8737-BDB1D2F4AB8C}" srcOrd="3" destOrd="0" presId="urn:microsoft.com/office/officeart/2011/layout/CircleProcess#1"/>
    <dgm:cxn modelId="{D2B821E5-BDF3-4882-9C95-2926D4696F8B}" type="presParOf" srcId="{A75C3D85-C4ED-4844-8737-BDB1D2F4AB8C}" destId="{39E68B54-29B7-4A76-B513-CC7A6B41B928}" srcOrd="0" destOrd="0" presId="urn:microsoft.com/office/officeart/2011/layout/CircleProcess#1"/>
    <dgm:cxn modelId="{676A8F2F-37F7-4F58-B04E-778A47EF8543}" type="presParOf" srcId="{77339C41-FFFE-4603-97EE-CEEBCAB543BF}" destId="{011FDA23-00ED-415A-8389-C2B7B344A2FA}" srcOrd="4" destOrd="0" presId="urn:microsoft.com/office/officeart/2011/layout/CircleProcess#1"/>
    <dgm:cxn modelId="{600232D2-6CD6-4592-9DC4-3A0CCB9BC0D9}" type="presParOf" srcId="{011FDA23-00ED-415A-8389-C2B7B344A2FA}" destId="{235C4C70-B499-42D9-875D-4FD65B21F79A}" srcOrd="0" destOrd="0" presId="urn:microsoft.com/office/officeart/2011/layout/CircleProcess#1"/>
    <dgm:cxn modelId="{F0F12774-E5D1-459E-80B0-E39831C3DC32}" type="presParOf" srcId="{77339C41-FFFE-4603-97EE-CEEBCAB543BF}" destId="{19A728B8-75C1-4104-B693-A7D5B66CB7D5}" srcOrd="5" destOrd="0" presId="urn:microsoft.com/office/officeart/2011/layout/CircleProcess#1"/>
    <dgm:cxn modelId="{24952EF2-2FB0-4266-B368-F67C8C89965F}" type="presParOf" srcId="{77339C41-FFFE-4603-97EE-CEEBCAB543BF}" destId="{6AF947AE-0A23-40A4-A813-988A35E69DB3}" srcOrd="6" destOrd="0" presId="urn:microsoft.com/office/officeart/2011/layout/CircleProcess#1"/>
    <dgm:cxn modelId="{E49F3621-5DDD-450F-A0CF-D1BFDA87B55D}" type="presParOf" srcId="{6AF947AE-0A23-40A4-A813-988A35E69DB3}" destId="{F4431785-6B23-4157-8A3E-81832D6DBABC}" srcOrd="0" destOrd="0" presId="urn:microsoft.com/office/officeart/2011/layout/CircleProcess#1"/>
    <dgm:cxn modelId="{392D5D41-2CC2-4C90-8C0C-693109D922C2}" type="presParOf" srcId="{77339C41-FFFE-4603-97EE-CEEBCAB543BF}" destId="{F7A89240-6B93-4449-A67E-B0FAEA25D48F}" srcOrd="7" destOrd="0" presId="urn:microsoft.com/office/officeart/2011/layout/CircleProcess#1"/>
    <dgm:cxn modelId="{870A4F5B-37F8-454D-BA61-67BCFE0CFF08}" type="presParOf" srcId="{F7A89240-6B93-4449-A67E-B0FAEA25D48F}" destId="{89C3703B-EFBE-420B-8CB6-E2FAF9C528D9}" srcOrd="0" destOrd="0" presId="urn:microsoft.com/office/officeart/2011/layout/CircleProcess#1"/>
    <dgm:cxn modelId="{71F2DBA3-0994-45A1-B4B5-C29EC1D1699B}" type="presParOf" srcId="{77339C41-FFFE-4603-97EE-CEEBCAB543BF}" destId="{2D2B94C7-B2EE-4FD0-966C-EDF7A8663F39}" srcOrd="8" destOrd="0" presId="urn:microsoft.com/office/officeart/2011/layout/CircleProcess#1"/>
    <dgm:cxn modelId="{EB90F2D3-9C46-4563-975A-46999A88B257}" type="presParOf" srcId="{77339C41-FFFE-4603-97EE-CEEBCAB543BF}" destId="{8958466F-F061-429D-AE61-353754FE58EA}" srcOrd="9" destOrd="0" presId="urn:microsoft.com/office/officeart/2011/layout/CircleProcess#1"/>
    <dgm:cxn modelId="{9B353082-0E94-4FC7-9120-F9D01C72AB49}" type="presParOf" srcId="{8958466F-F061-429D-AE61-353754FE58EA}" destId="{9F5AB3B7-4EA3-4923-94A4-0E90169ED2D0}" srcOrd="0" destOrd="0" presId="urn:microsoft.com/office/officeart/2011/layout/CircleProcess#1"/>
    <dgm:cxn modelId="{4AFE26F3-0238-4994-8F61-CC6CBD0DEBF4}" type="presParOf" srcId="{77339C41-FFFE-4603-97EE-CEEBCAB543BF}" destId="{27D13F48-18F6-4DAF-BADE-5B9DEE9D9BFA}" srcOrd="10" destOrd="0" presId="urn:microsoft.com/office/officeart/2011/layout/CircleProcess#1"/>
    <dgm:cxn modelId="{A94AEE57-984E-422C-925E-A098F4987860}" type="presParOf" srcId="{27D13F48-18F6-4DAF-BADE-5B9DEE9D9BFA}" destId="{E931CED4-D0BB-4C10-9590-1E6DA3486B27}" srcOrd="0" destOrd="0" presId="urn:microsoft.com/office/officeart/2011/layout/CircleProcess#1"/>
    <dgm:cxn modelId="{487C0DF0-92DE-499F-A5A5-F630D5887BDE}" type="presParOf" srcId="{77339C41-FFFE-4603-97EE-CEEBCAB543BF}" destId="{DF62E895-427C-4A14-9798-164D0A9680EC}" srcOrd="11" destOrd="0" presId="urn:microsoft.com/office/officeart/2011/layout/Circle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a:solidFill>
          <a:schemeClr val="accent1">
            <a:lumMod val="50000"/>
          </a:schemeClr>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72448C68-3A05-4528-999D-EA59BDC41F4C}" type="presOf" srcId="{693C8B12-3A4A-449F-9A3D-72213CFA1B83}" destId="{738A0AE5-53ED-48D5-A410-A83D0A8E6C9F}" srcOrd="0"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F740206E-E1F3-4117-8E90-87B91FD47046}" type="presOf" srcId="{BABF7D68-9AD5-4AD4-8C73-C1E80D734610}" destId="{D972AACA-541A-459D-85CB-E61DC9E9ABE1}" srcOrd="1" destOrd="0" presId="urn:microsoft.com/office/officeart/2005/8/layout/process5"/>
    <dgm:cxn modelId="{11299510-CF0F-45D1-B137-EE0BD923B8A6}" type="presOf" srcId="{3F7D49D2-B7DB-4557-AB91-A94B2C080D8F}" destId="{A4417A54-7CD3-4153-A69B-724141BB1313}" srcOrd="0" destOrd="0" presId="urn:microsoft.com/office/officeart/2005/8/layout/process5"/>
    <dgm:cxn modelId="{02AC9AC8-36F0-4B97-8D40-D4FAE4EB6E30}" type="presOf" srcId="{DE417B34-0E6A-42D8-9727-92DB25FC80B3}" destId="{E75AB226-9AB8-4662-B14D-CC542F095AB5}" srcOrd="0" destOrd="0" presId="urn:microsoft.com/office/officeart/2005/8/layout/process5"/>
    <dgm:cxn modelId="{860A7193-A90C-4C8C-8726-9B52B9204890}" type="presOf" srcId="{46A6A7C7-863A-4998-AE70-54F6A3E60831}" destId="{B6C6AF08-230A-460A-90B6-BFE5FB3F6FFE}" srcOrd="0"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A7E989D6-68FA-4602-B754-017A03291070}" type="presOf" srcId="{319D59AF-7059-4EEE-AA38-E619D38DE513}" destId="{9A65C20A-C655-4C90-8180-1AD0EF32390A}" srcOrd="0" destOrd="0" presId="urn:microsoft.com/office/officeart/2005/8/layout/process5"/>
    <dgm:cxn modelId="{2CEB23DF-5299-4A99-A0AC-FF38D9C28E50}" type="presOf" srcId="{C5E2764B-7815-4A16-944F-FAE5DFF934B9}" destId="{14F19482-14C6-4951-82BA-3952154BF506}" srcOrd="1" destOrd="0" presId="urn:microsoft.com/office/officeart/2005/8/layout/process5"/>
    <dgm:cxn modelId="{25D1F98D-A762-4990-8B3A-F6D12D20DD10}" type="presOf" srcId="{BABF7D68-9AD5-4AD4-8C73-C1E80D734610}" destId="{F6DCC628-7EDA-45FD-BD97-FE21A3AEDF1D}" srcOrd="0" destOrd="0" presId="urn:microsoft.com/office/officeart/2005/8/layout/process5"/>
    <dgm:cxn modelId="{70B46CE9-6FD4-418D-B763-D1DC33788527}" type="presOf" srcId="{013EBD1E-EFD6-44FB-BE7D-380ACC53864E}" destId="{B497D361-4976-4EAC-9BC4-1D5BB141183A}" srcOrd="0"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840881B5-D4DC-4453-B278-2BF9F3146CB3}" type="presOf" srcId="{E512AC72-6825-4379-A9B4-F5AD64521E0A}" destId="{54C9E26C-F5CF-4DB7-82FA-E9C70912640F}" srcOrd="0" destOrd="0" presId="urn:microsoft.com/office/officeart/2005/8/layout/process5"/>
    <dgm:cxn modelId="{60B7749F-7428-4000-B7DD-896A4EB04582}" type="presOf" srcId="{93163D85-EB0D-4B7B-A245-576A7D42BBAA}" destId="{374AE8D9-CF81-4146-9736-E3C5C2B3CC95}" srcOrd="1" destOrd="0" presId="urn:microsoft.com/office/officeart/2005/8/layout/process5"/>
    <dgm:cxn modelId="{9E33E4CE-6234-4358-9250-6BBB9EFAD1D7}" type="presOf" srcId="{3F7D49D2-B7DB-4557-AB91-A94B2C080D8F}" destId="{D93F317A-BDD6-44A8-9CDF-B3BEBF4B08A9}" srcOrd="1" destOrd="0" presId="urn:microsoft.com/office/officeart/2005/8/layout/process5"/>
    <dgm:cxn modelId="{F0F595C0-9230-4BC0-8A66-4EAC1C6175E0}" type="presOf" srcId="{07825630-1DDC-4E4D-973A-6B0CF6931EE2}" destId="{2090F25D-4566-443C-AA3E-255015FA9541}" srcOrd="1" destOrd="0" presId="urn:microsoft.com/office/officeart/2005/8/layout/process5"/>
    <dgm:cxn modelId="{9419F461-C0A5-43DD-927A-B8FC75B5CB68}" type="presOf" srcId="{07825630-1DDC-4E4D-973A-6B0CF6931EE2}" destId="{41D9DBFD-1BF2-42B9-AAE0-536B8C50A8BF}" srcOrd="0" destOrd="0" presId="urn:microsoft.com/office/officeart/2005/8/layout/process5"/>
    <dgm:cxn modelId="{1CB3C568-D6C5-4CD3-9A36-4ED0C61F309E}" type="presOf" srcId="{FC8051D9-5781-465C-AB38-FE0A88E0AEE7}" destId="{FD125B09-716B-414E-A310-7C22FC44CB41}"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A2E5ABEE-B4CF-4D95-B4AB-0DA26A1861DA}" type="presOf" srcId="{C5E2764B-7815-4A16-944F-FAE5DFF934B9}" destId="{A3C3A6FB-34D8-475C-90B1-8F717AE4D762}" srcOrd="0" destOrd="0" presId="urn:microsoft.com/office/officeart/2005/8/layout/process5"/>
    <dgm:cxn modelId="{63182823-A331-46AD-BA77-4AF653DCBF42}" type="presOf" srcId="{93163D85-EB0D-4B7B-A245-576A7D42BBAA}" destId="{DD34ADEB-779D-494C-987A-033994F58774}"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8F7D452D-763D-4DEB-9F57-F0D85F2DE897}" srcId="{FC8051D9-5781-465C-AB38-FE0A88E0AEE7}" destId="{319D59AF-7059-4EEE-AA38-E619D38DE513}" srcOrd="3" destOrd="0" parTransId="{432AFE5E-BCBF-4BA1-B0C8-0588868F4425}" sibTransId="{07825630-1DDC-4E4D-973A-6B0CF6931EE2}"/>
    <dgm:cxn modelId="{A3D08C28-456D-4DE9-89EC-531C3BE43BFC}" type="presParOf" srcId="{FD125B09-716B-414E-A310-7C22FC44CB41}" destId="{E75AB226-9AB8-4662-B14D-CC542F095AB5}" srcOrd="0" destOrd="0" presId="urn:microsoft.com/office/officeart/2005/8/layout/process5"/>
    <dgm:cxn modelId="{14A3A404-22DD-4510-A91B-0151D474250E}" type="presParOf" srcId="{FD125B09-716B-414E-A310-7C22FC44CB41}" destId="{A3C3A6FB-34D8-475C-90B1-8F717AE4D762}" srcOrd="1" destOrd="0" presId="urn:microsoft.com/office/officeart/2005/8/layout/process5"/>
    <dgm:cxn modelId="{BAEFC61A-02E1-4E04-A97E-1C4952E4C246}" type="presParOf" srcId="{A3C3A6FB-34D8-475C-90B1-8F717AE4D762}" destId="{14F19482-14C6-4951-82BA-3952154BF506}" srcOrd="0" destOrd="0" presId="urn:microsoft.com/office/officeart/2005/8/layout/process5"/>
    <dgm:cxn modelId="{744048FA-BFBA-4C6C-83E1-0C06C4840631}" type="presParOf" srcId="{FD125B09-716B-414E-A310-7C22FC44CB41}" destId="{738A0AE5-53ED-48D5-A410-A83D0A8E6C9F}" srcOrd="2" destOrd="0" presId="urn:microsoft.com/office/officeart/2005/8/layout/process5"/>
    <dgm:cxn modelId="{CBB1B64D-1C71-4863-9023-CAA581F1C1FF}" type="presParOf" srcId="{FD125B09-716B-414E-A310-7C22FC44CB41}" destId="{A4417A54-7CD3-4153-A69B-724141BB1313}" srcOrd="3" destOrd="0" presId="urn:microsoft.com/office/officeart/2005/8/layout/process5"/>
    <dgm:cxn modelId="{D08E4D84-3D0B-42FA-9F3E-53610A185694}" type="presParOf" srcId="{A4417A54-7CD3-4153-A69B-724141BB1313}" destId="{D93F317A-BDD6-44A8-9CDF-B3BEBF4B08A9}" srcOrd="0" destOrd="0" presId="urn:microsoft.com/office/officeart/2005/8/layout/process5"/>
    <dgm:cxn modelId="{3DB0BA7B-9BD6-492E-9C4B-69D700F46029}" type="presParOf" srcId="{FD125B09-716B-414E-A310-7C22FC44CB41}" destId="{B6C6AF08-230A-460A-90B6-BFE5FB3F6FFE}" srcOrd="4" destOrd="0" presId="urn:microsoft.com/office/officeart/2005/8/layout/process5"/>
    <dgm:cxn modelId="{69D315BE-6B71-4E05-BCB5-92EF84A8E5C2}" type="presParOf" srcId="{FD125B09-716B-414E-A310-7C22FC44CB41}" destId="{F6DCC628-7EDA-45FD-BD97-FE21A3AEDF1D}" srcOrd="5" destOrd="0" presId="urn:microsoft.com/office/officeart/2005/8/layout/process5"/>
    <dgm:cxn modelId="{6C2AD45F-ECE0-4568-B33B-B4FC7D1F04CC}" type="presParOf" srcId="{F6DCC628-7EDA-45FD-BD97-FE21A3AEDF1D}" destId="{D972AACA-541A-459D-85CB-E61DC9E9ABE1}" srcOrd="0" destOrd="0" presId="urn:microsoft.com/office/officeart/2005/8/layout/process5"/>
    <dgm:cxn modelId="{BCA465A3-629B-4F17-BDA6-4D5928278C9C}" type="presParOf" srcId="{FD125B09-716B-414E-A310-7C22FC44CB41}" destId="{9A65C20A-C655-4C90-8180-1AD0EF32390A}" srcOrd="6" destOrd="0" presId="urn:microsoft.com/office/officeart/2005/8/layout/process5"/>
    <dgm:cxn modelId="{8A099DE2-AA4D-4839-9CCF-04FE94290D4B}" type="presParOf" srcId="{FD125B09-716B-414E-A310-7C22FC44CB41}" destId="{41D9DBFD-1BF2-42B9-AAE0-536B8C50A8BF}" srcOrd="7" destOrd="0" presId="urn:microsoft.com/office/officeart/2005/8/layout/process5"/>
    <dgm:cxn modelId="{EF3E06C2-1C4C-4781-869B-E14550ED80CE}" type="presParOf" srcId="{41D9DBFD-1BF2-42B9-AAE0-536B8C50A8BF}" destId="{2090F25D-4566-443C-AA3E-255015FA9541}" srcOrd="0" destOrd="0" presId="urn:microsoft.com/office/officeart/2005/8/layout/process5"/>
    <dgm:cxn modelId="{936BC945-2809-427C-A5B3-916A06B2557A}" type="presParOf" srcId="{FD125B09-716B-414E-A310-7C22FC44CB41}" destId="{B497D361-4976-4EAC-9BC4-1D5BB141183A}" srcOrd="8" destOrd="0" presId="urn:microsoft.com/office/officeart/2005/8/layout/process5"/>
    <dgm:cxn modelId="{B10A4A66-3A8F-4328-943C-00E5C54AFD26}" type="presParOf" srcId="{FD125B09-716B-414E-A310-7C22FC44CB41}" destId="{DD34ADEB-779D-494C-987A-033994F58774}" srcOrd="9" destOrd="0" presId="urn:microsoft.com/office/officeart/2005/8/layout/process5"/>
    <dgm:cxn modelId="{F27DC98C-780E-458D-BCD9-8AC799323240}" type="presParOf" srcId="{DD34ADEB-779D-494C-987A-033994F58774}" destId="{374AE8D9-CF81-4146-9736-E3C5C2B3CC95}" srcOrd="0" destOrd="0" presId="urn:microsoft.com/office/officeart/2005/8/layout/process5"/>
    <dgm:cxn modelId="{1331AE80-897A-4572-82D8-D7B630DA1CC8}"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rgbClr val="53585F"/>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a:solidFill>
          <a:schemeClr val="accent1">
            <a:lumMod val="50000"/>
          </a:schemeClr>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CBB72AA2-7621-48A1-A617-E837D59F79B4}" srcId="{FC8051D9-5781-465C-AB38-FE0A88E0AEE7}" destId="{DE417B34-0E6A-42D8-9727-92DB25FC80B3}" srcOrd="0" destOrd="0" parTransId="{D7A5320C-5957-417F-A43B-E478BBA9109F}" sibTransId="{C5E2764B-7815-4A16-944F-FAE5DFF934B9}"/>
    <dgm:cxn modelId="{3536DEB7-481C-43F7-9C01-22F7F33978E1}" type="presOf" srcId="{C5E2764B-7815-4A16-944F-FAE5DFF934B9}" destId="{A3C3A6FB-34D8-475C-90B1-8F717AE4D762}" srcOrd="0" destOrd="0" presId="urn:microsoft.com/office/officeart/2005/8/layout/process5"/>
    <dgm:cxn modelId="{738BA230-6C29-4AEE-B817-71C29CC50A6A}" type="presOf" srcId="{DE417B34-0E6A-42D8-9727-92DB25FC80B3}" destId="{E75AB226-9AB8-4662-B14D-CC542F095AB5}" srcOrd="0"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6E3F1C87-5DA5-41DB-9A90-09728F1E72EF}" type="presOf" srcId="{3F7D49D2-B7DB-4557-AB91-A94B2C080D8F}" destId="{A4417A54-7CD3-4153-A69B-724141BB1313}" srcOrd="0" destOrd="0" presId="urn:microsoft.com/office/officeart/2005/8/layout/process5"/>
    <dgm:cxn modelId="{4AD7AC2C-4618-4B3E-92EB-8243A2933D27}" type="presOf" srcId="{3F7D49D2-B7DB-4557-AB91-A94B2C080D8F}" destId="{D93F317A-BDD6-44A8-9CDF-B3BEBF4B08A9}" srcOrd="1" destOrd="0" presId="urn:microsoft.com/office/officeart/2005/8/layout/process5"/>
    <dgm:cxn modelId="{4090D676-80B4-4813-92CA-DA0DFAFB3B4D}" type="presOf" srcId="{BABF7D68-9AD5-4AD4-8C73-C1E80D734610}" destId="{D972AACA-541A-459D-85CB-E61DC9E9ABE1}" srcOrd="1" destOrd="0" presId="urn:microsoft.com/office/officeart/2005/8/layout/process5"/>
    <dgm:cxn modelId="{112BE52F-0B50-4317-AED1-620FE7B4059A}" type="presOf" srcId="{07825630-1DDC-4E4D-973A-6B0CF6931EE2}" destId="{41D9DBFD-1BF2-42B9-AAE0-536B8C50A8BF}" srcOrd="0" destOrd="0" presId="urn:microsoft.com/office/officeart/2005/8/layout/process5"/>
    <dgm:cxn modelId="{84E3BD42-022A-42FF-9C4D-CF0256676CD2}" type="presOf" srcId="{46A6A7C7-863A-4998-AE70-54F6A3E60831}" destId="{B6C6AF08-230A-460A-90B6-BFE5FB3F6FFE}" srcOrd="0"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D4354F46-5526-4144-BCB0-C89C76315F94}" type="presOf" srcId="{93163D85-EB0D-4B7B-A245-576A7D42BBAA}" destId="{374AE8D9-CF81-4146-9736-E3C5C2B3CC95}" srcOrd="1" destOrd="0" presId="urn:microsoft.com/office/officeart/2005/8/layout/process5"/>
    <dgm:cxn modelId="{2BB51D2D-6B26-459F-9D28-082F27A61D70}" type="presOf" srcId="{C5E2764B-7815-4A16-944F-FAE5DFF934B9}" destId="{14F19482-14C6-4951-82BA-3952154BF506}" srcOrd="1" destOrd="0" presId="urn:microsoft.com/office/officeart/2005/8/layout/process5"/>
    <dgm:cxn modelId="{F5621730-B8A4-46A8-9E6E-26E61785B25F}" type="presOf" srcId="{319D59AF-7059-4EEE-AA38-E619D38DE513}" destId="{9A65C20A-C655-4C90-8180-1AD0EF32390A}" srcOrd="0" destOrd="0" presId="urn:microsoft.com/office/officeart/2005/8/layout/process5"/>
    <dgm:cxn modelId="{7AC21085-9988-4CB4-8904-18C2A15D0F3C}" type="presOf" srcId="{93163D85-EB0D-4B7B-A245-576A7D42BBAA}" destId="{DD34ADEB-779D-494C-987A-033994F58774}" srcOrd="0" destOrd="0" presId="urn:microsoft.com/office/officeart/2005/8/layout/process5"/>
    <dgm:cxn modelId="{FA0DA41B-D8E6-4BC7-92F1-C61352A38163}" type="presOf" srcId="{013EBD1E-EFD6-44FB-BE7D-380ACC53864E}" destId="{B497D361-4976-4EAC-9BC4-1D5BB141183A}"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2C9F504F-EE8E-46BA-9342-1C536E36109B}" type="presOf" srcId="{BABF7D68-9AD5-4AD4-8C73-C1E80D734610}" destId="{F6DCC628-7EDA-45FD-BD97-FE21A3AEDF1D}"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8F7D452D-763D-4DEB-9F57-F0D85F2DE897}" srcId="{FC8051D9-5781-465C-AB38-FE0A88E0AEE7}" destId="{319D59AF-7059-4EEE-AA38-E619D38DE513}" srcOrd="3" destOrd="0" parTransId="{432AFE5E-BCBF-4BA1-B0C8-0588868F4425}" sibTransId="{07825630-1DDC-4E4D-973A-6B0CF6931EE2}"/>
    <dgm:cxn modelId="{AC50AC12-29B7-4415-BF6B-603352AB59E2}" type="presOf" srcId="{FC8051D9-5781-465C-AB38-FE0A88E0AEE7}" destId="{FD125B09-716B-414E-A310-7C22FC44CB41}" srcOrd="0" destOrd="0" presId="urn:microsoft.com/office/officeart/2005/8/layout/process5"/>
    <dgm:cxn modelId="{D8F5A0CD-0D71-4072-9964-84E5BD450245}" type="presOf" srcId="{E512AC72-6825-4379-A9B4-F5AD64521E0A}" destId="{54C9E26C-F5CF-4DB7-82FA-E9C70912640F}" srcOrd="0" destOrd="0" presId="urn:microsoft.com/office/officeart/2005/8/layout/process5"/>
    <dgm:cxn modelId="{561C57BD-52F4-4509-B226-8EAB935829D9}" type="presOf" srcId="{693C8B12-3A4A-449F-9A3D-72213CFA1B83}" destId="{738A0AE5-53ED-48D5-A410-A83D0A8E6C9F}" srcOrd="0" destOrd="0" presId="urn:microsoft.com/office/officeart/2005/8/layout/process5"/>
    <dgm:cxn modelId="{F0CEB800-53DD-4DA8-AC07-865E29ADF6F8}" type="presOf" srcId="{07825630-1DDC-4E4D-973A-6B0CF6931EE2}" destId="{2090F25D-4566-443C-AA3E-255015FA9541}" srcOrd="1" destOrd="0" presId="urn:microsoft.com/office/officeart/2005/8/layout/process5"/>
    <dgm:cxn modelId="{5AF87339-D43B-4C1D-9534-1BA8C947A842}" type="presParOf" srcId="{FD125B09-716B-414E-A310-7C22FC44CB41}" destId="{E75AB226-9AB8-4662-B14D-CC542F095AB5}" srcOrd="0" destOrd="0" presId="urn:microsoft.com/office/officeart/2005/8/layout/process5"/>
    <dgm:cxn modelId="{34EB4D1E-CF98-47F1-9E09-D90CCC797B4E}" type="presParOf" srcId="{FD125B09-716B-414E-A310-7C22FC44CB41}" destId="{A3C3A6FB-34D8-475C-90B1-8F717AE4D762}" srcOrd="1" destOrd="0" presId="urn:microsoft.com/office/officeart/2005/8/layout/process5"/>
    <dgm:cxn modelId="{182335A0-567D-4072-92FE-D989288E439C}" type="presParOf" srcId="{A3C3A6FB-34D8-475C-90B1-8F717AE4D762}" destId="{14F19482-14C6-4951-82BA-3952154BF506}" srcOrd="0" destOrd="0" presId="urn:microsoft.com/office/officeart/2005/8/layout/process5"/>
    <dgm:cxn modelId="{85F7F67C-9B47-4F1E-A485-5CE1F7598542}" type="presParOf" srcId="{FD125B09-716B-414E-A310-7C22FC44CB41}" destId="{738A0AE5-53ED-48D5-A410-A83D0A8E6C9F}" srcOrd="2" destOrd="0" presId="urn:microsoft.com/office/officeart/2005/8/layout/process5"/>
    <dgm:cxn modelId="{3A76D35C-6950-4199-937E-62AC8D786F07}" type="presParOf" srcId="{FD125B09-716B-414E-A310-7C22FC44CB41}" destId="{A4417A54-7CD3-4153-A69B-724141BB1313}" srcOrd="3" destOrd="0" presId="urn:microsoft.com/office/officeart/2005/8/layout/process5"/>
    <dgm:cxn modelId="{401DB99D-029E-4E53-BF7A-BA22E53B7B47}" type="presParOf" srcId="{A4417A54-7CD3-4153-A69B-724141BB1313}" destId="{D93F317A-BDD6-44A8-9CDF-B3BEBF4B08A9}" srcOrd="0" destOrd="0" presId="urn:microsoft.com/office/officeart/2005/8/layout/process5"/>
    <dgm:cxn modelId="{2550D869-BE6C-4301-B836-E7078D24A77F}" type="presParOf" srcId="{FD125B09-716B-414E-A310-7C22FC44CB41}" destId="{B6C6AF08-230A-460A-90B6-BFE5FB3F6FFE}" srcOrd="4" destOrd="0" presId="urn:microsoft.com/office/officeart/2005/8/layout/process5"/>
    <dgm:cxn modelId="{1EB72BBC-2012-46D6-8A9F-819C4ECE6BB5}" type="presParOf" srcId="{FD125B09-716B-414E-A310-7C22FC44CB41}" destId="{F6DCC628-7EDA-45FD-BD97-FE21A3AEDF1D}" srcOrd="5" destOrd="0" presId="urn:microsoft.com/office/officeart/2005/8/layout/process5"/>
    <dgm:cxn modelId="{3DA22AC0-7E09-47A4-9DF9-430A80444245}" type="presParOf" srcId="{F6DCC628-7EDA-45FD-BD97-FE21A3AEDF1D}" destId="{D972AACA-541A-459D-85CB-E61DC9E9ABE1}" srcOrd="0" destOrd="0" presId="urn:microsoft.com/office/officeart/2005/8/layout/process5"/>
    <dgm:cxn modelId="{49BA51E9-99AD-407D-AA1A-FFB5A024C766}" type="presParOf" srcId="{FD125B09-716B-414E-A310-7C22FC44CB41}" destId="{9A65C20A-C655-4C90-8180-1AD0EF32390A}" srcOrd="6" destOrd="0" presId="urn:microsoft.com/office/officeart/2005/8/layout/process5"/>
    <dgm:cxn modelId="{036FC490-A08E-4D46-B16D-B1A079E4EAA3}" type="presParOf" srcId="{FD125B09-716B-414E-A310-7C22FC44CB41}" destId="{41D9DBFD-1BF2-42B9-AAE0-536B8C50A8BF}" srcOrd="7" destOrd="0" presId="urn:microsoft.com/office/officeart/2005/8/layout/process5"/>
    <dgm:cxn modelId="{FC969D7A-2585-4E0C-9942-A97C190C0259}" type="presParOf" srcId="{41D9DBFD-1BF2-42B9-AAE0-536B8C50A8BF}" destId="{2090F25D-4566-443C-AA3E-255015FA9541}" srcOrd="0" destOrd="0" presId="urn:microsoft.com/office/officeart/2005/8/layout/process5"/>
    <dgm:cxn modelId="{C96A11CE-4F27-47A4-87DA-8F3911F32388}" type="presParOf" srcId="{FD125B09-716B-414E-A310-7C22FC44CB41}" destId="{B497D361-4976-4EAC-9BC4-1D5BB141183A}" srcOrd="8" destOrd="0" presId="urn:microsoft.com/office/officeart/2005/8/layout/process5"/>
    <dgm:cxn modelId="{7625074D-7078-4441-97CB-3FD8201601A5}" type="presParOf" srcId="{FD125B09-716B-414E-A310-7C22FC44CB41}" destId="{DD34ADEB-779D-494C-987A-033994F58774}" srcOrd="9" destOrd="0" presId="urn:microsoft.com/office/officeart/2005/8/layout/process5"/>
    <dgm:cxn modelId="{0E5F60F1-A9A7-4D43-A6F5-2D51DB65724E}" type="presParOf" srcId="{DD34ADEB-779D-494C-987A-033994F58774}" destId="{374AE8D9-CF81-4146-9736-E3C5C2B3CC95}" srcOrd="0" destOrd="0" presId="urn:microsoft.com/office/officeart/2005/8/layout/process5"/>
    <dgm:cxn modelId="{23AB90BF-792E-4D47-910A-1EE10DC3FE1B}"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rgbClr val="53585F"/>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a:solidFill>
          <a:schemeClr val="accent1">
            <a:lumMod val="50000"/>
          </a:schemeClr>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177372FF-365F-47CA-BA11-9023C6A49F24}" type="presOf" srcId="{07825630-1DDC-4E4D-973A-6B0CF6931EE2}" destId="{2090F25D-4566-443C-AA3E-255015FA9541}" srcOrd="1"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ED912C4B-F9BD-4B19-92AE-4063437BEDA9}" type="presOf" srcId="{93163D85-EB0D-4B7B-A245-576A7D42BBAA}" destId="{374AE8D9-CF81-4146-9736-E3C5C2B3CC95}" srcOrd="1"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5A7D4CD1-7FDD-4A1C-804F-87D91211A7CA}" type="presOf" srcId="{013EBD1E-EFD6-44FB-BE7D-380ACC53864E}" destId="{B497D361-4976-4EAC-9BC4-1D5BB141183A}" srcOrd="0" destOrd="0" presId="urn:microsoft.com/office/officeart/2005/8/layout/process5"/>
    <dgm:cxn modelId="{7FBA9B4D-9CFE-4391-B777-53228703B130}" type="presOf" srcId="{BABF7D68-9AD5-4AD4-8C73-C1E80D734610}" destId="{D972AACA-541A-459D-85CB-E61DC9E9ABE1}"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A5774DF3-E8B0-4D18-807C-CCF1290E9AF0}" type="presOf" srcId="{C5E2764B-7815-4A16-944F-FAE5DFF934B9}" destId="{A3C3A6FB-34D8-475C-90B1-8F717AE4D762}" srcOrd="0" destOrd="0" presId="urn:microsoft.com/office/officeart/2005/8/layout/process5"/>
    <dgm:cxn modelId="{D24AF709-85AA-42C7-90CA-70760CA3A5CB}" type="presOf" srcId="{93163D85-EB0D-4B7B-A245-576A7D42BBAA}" destId="{DD34ADEB-779D-494C-987A-033994F58774}" srcOrd="0" destOrd="0" presId="urn:microsoft.com/office/officeart/2005/8/layout/process5"/>
    <dgm:cxn modelId="{3B8A238E-AA60-4724-99D0-BF84353D8497}" type="presOf" srcId="{C5E2764B-7815-4A16-944F-FAE5DFF934B9}" destId="{14F19482-14C6-4951-82BA-3952154BF506}" srcOrd="1" destOrd="0" presId="urn:microsoft.com/office/officeart/2005/8/layout/process5"/>
    <dgm:cxn modelId="{868C75A8-DCF6-4443-82FD-E734882B6062}" type="presOf" srcId="{3F7D49D2-B7DB-4557-AB91-A94B2C080D8F}" destId="{A4417A54-7CD3-4153-A69B-724141BB1313}" srcOrd="0" destOrd="0" presId="urn:microsoft.com/office/officeart/2005/8/layout/process5"/>
    <dgm:cxn modelId="{9700BFC7-A259-4B5B-835C-28A1532BCBA4}" type="presOf" srcId="{BABF7D68-9AD5-4AD4-8C73-C1E80D734610}" destId="{F6DCC628-7EDA-45FD-BD97-FE21A3AEDF1D}" srcOrd="0" destOrd="0" presId="urn:microsoft.com/office/officeart/2005/8/layout/process5"/>
    <dgm:cxn modelId="{7675ADCF-68E4-4169-9F19-A346B5FF0EA3}" type="presOf" srcId="{E512AC72-6825-4379-A9B4-F5AD64521E0A}" destId="{54C9E26C-F5CF-4DB7-82FA-E9C70912640F}"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2BD17CD9-A4E7-445D-9904-9437EC2D446E}" type="presOf" srcId="{46A6A7C7-863A-4998-AE70-54F6A3E60831}" destId="{B6C6AF08-230A-460A-90B6-BFE5FB3F6FFE}" srcOrd="0" destOrd="0" presId="urn:microsoft.com/office/officeart/2005/8/layout/process5"/>
    <dgm:cxn modelId="{74F549AB-8B24-4ECA-A50C-2CA18561CD9C}" type="presOf" srcId="{DE417B34-0E6A-42D8-9727-92DB25FC80B3}" destId="{E75AB226-9AB8-4662-B14D-CC542F095AB5}" srcOrd="0" destOrd="0" presId="urn:microsoft.com/office/officeart/2005/8/layout/process5"/>
    <dgm:cxn modelId="{9DF96EAA-3912-436D-981B-15A3A6B6A02D}" type="presOf" srcId="{693C8B12-3A4A-449F-9A3D-72213CFA1B83}" destId="{738A0AE5-53ED-48D5-A410-A83D0A8E6C9F}" srcOrd="0" destOrd="0" presId="urn:microsoft.com/office/officeart/2005/8/layout/process5"/>
    <dgm:cxn modelId="{A3B0FD98-9739-4CCC-9A2E-C5C1A47DA605}" type="presOf" srcId="{3F7D49D2-B7DB-4557-AB91-A94B2C080D8F}" destId="{D93F317A-BDD6-44A8-9CDF-B3BEBF4B08A9}" srcOrd="1"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8F7D452D-763D-4DEB-9F57-F0D85F2DE897}" srcId="{FC8051D9-5781-465C-AB38-FE0A88E0AEE7}" destId="{319D59AF-7059-4EEE-AA38-E619D38DE513}" srcOrd="3" destOrd="0" parTransId="{432AFE5E-BCBF-4BA1-B0C8-0588868F4425}" sibTransId="{07825630-1DDC-4E4D-973A-6B0CF6931EE2}"/>
    <dgm:cxn modelId="{6E8FE97B-C238-4C5F-8F96-EBDF15935F6F}" type="presOf" srcId="{07825630-1DDC-4E4D-973A-6B0CF6931EE2}" destId="{41D9DBFD-1BF2-42B9-AAE0-536B8C50A8BF}" srcOrd="0" destOrd="0" presId="urn:microsoft.com/office/officeart/2005/8/layout/process5"/>
    <dgm:cxn modelId="{511DC9C7-AC84-4C55-99CD-7553E01466DF}" type="presOf" srcId="{319D59AF-7059-4EEE-AA38-E619D38DE513}" destId="{9A65C20A-C655-4C90-8180-1AD0EF32390A}" srcOrd="0" destOrd="0" presId="urn:microsoft.com/office/officeart/2005/8/layout/process5"/>
    <dgm:cxn modelId="{478E1A86-C6DA-44FF-AD37-98C04B3F7524}" type="presOf" srcId="{FC8051D9-5781-465C-AB38-FE0A88E0AEE7}" destId="{FD125B09-716B-414E-A310-7C22FC44CB41}" srcOrd="0" destOrd="0" presId="urn:microsoft.com/office/officeart/2005/8/layout/process5"/>
    <dgm:cxn modelId="{6EC8415C-3D6A-498E-A6A7-D2F0D1308AFC}" type="presParOf" srcId="{FD125B09-716B-414E-A310-7C22FC44CB41}" destId="{E75AB226-9AB8-4662-B14D-CC542F095AB5}" srcOrd="0" destOrd="0" presId="urn:microsoft.com/office/officeart/2005/8/layout/process5"/>
    <dgm:cxn modelId="{BD4084C1-9428-4F98-8365-71C91A35EA87}" type="presParOf" srcId="{FD125B09-716B-414E-A310-7C22FC44CB41}" destId="{A3C3A6FB-34D8-475C-90B1-8F717AE4D762}" srcOrd="1" destOrd="0" presId="urn:microsoft.com/office/officeart/2005/8/layout/process5"/>
    <dgm:cxn modelId="{954E30D0-39D1-4212-9166-0B5523E1A376}" type="presParOf" srcId="{A3C3A6FB-34D8-475C-90B1-8F717AE4D762}" destId="{14F19482-14C6-4951-82BA-3952154BF506}" srcOrd="0" destOrd="0" presId="urn:microsoft.com/office/officeart/2005/8/layout/process5"/>
    <dgm:cxn modelId="{BC55888A-BFD3-4DAA-A31A-6D583C31FE98}" type="presParOf" srcId="{FD125B09-716B-414E-A310-7C22FC44CB41}" destId="{738A0AE5-53ED-48D5-A410-A83D0A8E6C9F}" srcOrd="2" destOrd="0" presId="urn:microsoft.com/office/officeart/2005/8/layout/process5"/>
    <dgm:cxn modelId="{D49AE2BC-5580-40EB-A034-F13C73344796}" type="presParOf" srcId="{FD125B09-716B-414E-A310-7C22FC44CB41}" destId="{A4417A54-7CD3-4153-A69B-724141BB1313}" srcOrd="3" destOrd="0" presId="urn:microsoft.com/office/officeart/2005/8/layout/process5"/>
    <dgm:cxn modelId="{041CEA87-6718-4D9E-8A78-0038A6BF093A}" type="presParOf" srcId="{A4417A54-7CD3-4153-A69B-724141BB1313}" destId="{D93F317A-BDD6-44A8-9CDF-B3BEBF4B08A9}" srcOrd="0" destOrd="0" presId="urn:microsoft.com/office/officeart/2005/8/layout/process5"/>
    <dgm:cxn modelId="{E82400D4-B68B-4A6E-95E7-E0B3F6BB9CE2}" type="presParOf" srcId="{FD125B09-716B-414E-A310-7C22FC44CB41}" destId="{B6C6AF08-230A-460A-90B6-BFE5FB3F6FFE}" srcOrd="4" destOrd="0" presId="urn:microsoft.com/office/officeart/2005/8/layout/process5"/>
    <dgm:cxn modelId="{C280280F-24D2-4FEB-B13A-8F33C390120F}" type="presParOf" srcId="{FD125B09-716B-414E-A310-7C22FC44CB41}" destId="{F6DCC628-7EDA-45FD-BD97-FE21A3AEDF1D}" srcOrd="5" destOrd="0" presId="urn:microsoft.com/office/officeart/2005/8/layout/process5"/>
    <dgm:cxn modelId="{285A0EBA-860B-4F1D-A73A-0A2FBB2E92E8}" type="presParOf" srcId="{F6DCC628-7EDA-45FD-BD97-FE21A3AEDF1D}" destId="{D972AACA-541A-459D-85CB-E61DC9E9ABE1}" srcOrd="0" destOrd="0" presId="urn:microsoft.com/office/officeart/2005/8/layout/process5"/>
    <dgm:cxn modelId="{CF923519-56E4-4F0B-BC0A-5A4700914AFB}" type="presParOf" srcId="{FD125B09-716B-414E-A310-7C22FC44CB41}" destId="{9A65C20A-C655-4C90-8180-1AD0EF32390A}" srcOrd="6" destOrd="0" presId="urn:microsoft.com/office/officeart/2005/8/layout/process5"/>
    <dgm:cxn modelId="{56F1BDA7-AA3A-46B5-A5E1-AFFD6AB1D366}" type="presParOf" srcId="{FD125B09-716B-414E-A310-7C22FC44CB41}" destId="{41D9DBFD-1BF2-42B9-AAE0-536B8C50A8BF}" srcOrd="7" destOrd="0" presId="urn:microsoft.com/office/officeart/2005/8/layout/process5"/>
    <dgm:cxn modelId="{41819FDB-9E7F-49BE-B942-B3FF3067E451}" type="presParOf" srcId="{41D9DBFD-1BF2-42B9-AAE0-536B8C50A8BF}" destId="{2090F25D-4566-443C-AA3E-255015FA9541}" srcOrd="0" destOrd="0" presId="urn:microsoft.com/office/officeart/2005/8/layout/process5"/>
    <dgm:cxn modelId="{F6D27FFC-FC09-43FC-BDEB-580C486BD12C}" type="presParOf" srcId="{FD125B09-716B-414E-A310-7C22FC44CB41}" destId="{B497D361-4976-4EAC-9BC4-1D5BB141183A}" srcOrd="8" destOrd="0" presId="urn:microsoft.com/office/officeart/2005/8/layout/process5"/>
    <dgm:cxn modelId="{66630B53-D252-4E7B-9922-21725560FB83}" type="presParOf" srcId="{FD125B09-716B-414E-A310-7C22FC44CB41}" destId="{DD34ADEB-779D-494C-987A-033994F58774}" srcOrd="9" destOrd="0" presId="urn:microsoft.com/office/officeart/2005/8/layout/process5"/>
    <dgm:cxn modelId="{AE89F09E-EDC1-41B9-9D6F-75480D23455A}" type="presParOf" srcId="{DD34ADEB-779D-494C-987A-033994F58774}" destId="{374AE8D9-CF81-4146-9736-E3C5C2B3CC95}" srcOrd="0" destOrd="0" presId="urn:microsoft.com/office/officeart/2005/8/layout/process5"/>
    <dgm:cxn modelId="{BB7B91DB-3167-4374-B3C4-4A6EC7C07740}"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rgbClr val="53585F"/>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a:solidFill>
          <a:srgbClr val="53585F"/>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a:solidFill>
          <a:schemeClr val="accent1">
            <a:lumMod val="50000"/>
          </a:schemeClr>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DAB412C9-B1CE-4776-8758-0076E02615F6}" type="presOf" srcId="{FC8051D9-5781-465C-AB38-FE0A88E0AEE7}" destId="{FD125B09-716B-414E-A310-7C22FC44CB41}" srcOrd="0"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263B7D40-753A-47BA-B381-8E2E1C03B5B0}" type="presOf" srcId="{3F7D49D2-B7DB-4557-AB91-A94B2C080D8F}" destId="{D93F317A-BDD6-44A8-9CDF-B3BEBF4B08A9}" srcOrd="1" destOrd="0" presId="urn:microsoft.com/office/officeart/2005/8/layout/process5"/>
    <dgm:cxn modelId="{3121040F-763E-4AE9-B3FF-6C778CA3C606}" type="presOf" srcId="{013EBD1E-EFD6-44FB-BE7D-380ACC53864E}" destId="{B497D361-4976-4EAC-9BC4-1D5BB141183A}" srcOrd="0" destOrd="0" presId="urn:microsoft.com/office/officeart/2005/8/layout/process5"/>
    <dgm:cxn modelId="{AD1BDD5B-5666-4159-B55A-E08876F97E3D}" type="presOf" srcId="{BABF7D68-9AD5-4AD4-8C73-C1E80D734610}" destId="{D972AACA-541A-459D-85CB-E61DC9E9ABE1}" srcOrd="1"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B8C4F444-844A-4B6D-BEBB-3B2DC0501C36}" type="presOf" srcId="{46A6A7C7-863A-4998-AE70-54F6A3E60831}" destId="{B6C6AF08-230A-460A-90B6-BFE5FB3F6FFE}" srcOrd="0" destOrd="0" presId="urn:microsoft.com/office/officeart/2005/8/layout/process5"/>
    <dgm:cxn modelId="{6B244D13-F98D-417B-B4AE-C1E66060791F}" type="presOf" srcId="{693C8B12-3A4A-449F-9A3D-72213CFA1B83}" destId="{738A0AE5-53ED-48D5-A410-A83D0A8E6C9F}" srcOrd="0" destOrd="0" presId="urn:microsoft.com/office/officeart/2005/8/layout/process5"/>
    <dgm:cxn modelId="{A5B1B8B0-DE68-408B-AF10-DCCADFC16817}" type="presOf" srcId="{93163D85-EB0D-4B7B-A245-576A7D42BBAA}" destId="{374AE8D9-CF81-4146-9736-E3C5C2B3CC95}"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B6C2ADBF-0676-48E9-A6D1-A998FA488211}" type="presOf" srcId="{319D59AF-7059-4EEE-AA38-E619D38DE513}" destId="{9A65C20A-C655-4C90-8180-1AD0EF32390A}" srcOrd="0" destOrd="0" presId="urn:microsoft.com/office/officeart/2005/8/layout/process5"/>
    <dgm:cxn modelId="{B73F4602-D687-428A-BCC1-D6F474FAC63F}" type="presOf" srcId="{93163D85-EB0D-4B7B-A245-576A7D42BBAA}" destId="{DD34ADEB-779D-494C-987A-033994F58774}" srcOrd="0" destOrd="0" presId="urn:microsoft.com/office/officeart/2005/8/layout/process5"/>
    <dgm:cxn modelId="{1F5176BB-B3AB-4D7D-B390-044F9C448857}" type="presOf" srcId="{DE417B34-0E6A-42D8-9727-92DB25FC80B3}" destId="{E75AB226-9AB8-4662-B14D-CC542F095AB5}" srcOrd="0" destOrd="0" presId="urn:microsoft.com/office/officeart/2005/8/layout/process5"/>
    <dgm:cxn modelId="{9D0293ED-FE69-4F9F-AE61-734204037941}" type="presOf" srcId="{C5E2764B-7815-4A16-944F-FAE5DFF934B9}" destId="{14F19482-14C6-4951-82BA-3952154BF506}" srcOrd="1" destOrd="0" presId="urn:microsoft.com/office/officeart/2005/8/layout/process5"/>
    <dgm:cxn modelId="{B33133CE-0398-45CD-822B-4473098B9E95}" type="presOf" srcId="{07825630-1DDC-4E4D-973A-6B0CF6931EE2}" destId="{41D9DBFD-1BF2-42B9-AAE0-536B8C50A8BF}" srcOrd="0" destOrd="0" presId="urn:microsoft.com/office/officeart/2005/8/layout/process5"/>
    <dgm:cxn modelId="{0FDECFC0-0E78-42A9-B575-436667ABC971}" type="presOf" srcId="{3F7D49D2-B7DB-4557-AB91-A94B2C080D8F}" destId="{A4417A54-7CD3-4153-A69B-724141BB1313}"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B62129C0-0124-40E6-B4A6-DE690ECF289A}" type="presOf" srcId="{BABF7D68-9AD5-4AD4-8C73-C1E80D734610}" destId="{F6DCC628-7EDA-45FD-BD97-FE21A3AEDF1D}"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258AB02E-1FC8-4291-B62D-9AD475CB90F7}" type="presOf" srcId="{07825630-1DDC-4E4D-973A-6B0CF6931EE2}" destId="{2090F25D-4566-443C-AA3E-255015FA9541}" srcOrd="1" destOrd="0" presId="urn:microsoft.com/office/officeart/2005/8/layout/process5"/>
    <dgm:cxn modelId="{8F7D452D-763D-4DEB-9F57-F0D85F2DE897}" srcId="{FC8051D9-5781-465C-AB38-FE0A88E0AEE7}" destId="{319D59AF-7059-4EEE-AA38-E619D38DE513}" srcOrd="3" destOrd="0" parTransId="{432AFE5E-BCBF-4BA1-B0C8-0588868F4425}" sibTransId="{07825630-1DDC-4E4D-973A-6B0CF6931EE2}"/>
    <dgm:cxn modelId="{F8B637CA-8510-454D-B690-2349AD541378}" type="presOf" srcId="{C5E2764B-7815-4A16-944F-FAE5DFF934B9}" destId="{A3C3A6FB-34D8-475C-90B1-8F717AE4D762}" srcOrd="0" destOrd="0" presId="urn:microsoft.com/office/officeart/2005/8/layout/process5"/>
    <dgm:cxn modelId="{86919F77-636E-44A6-A123-861DBBE36A7A}" type="presOf" srcId="{E512AC72-6825-4379-A9B4-F5AD64521E0A}" destId="{54C9E26C-F5CF-4DB7-82FA-E9C70912640F}" srcOrd="0" destOrd="0" presId="urn:microsoft.com/office/officeart/2005/8/layout/process5"/>
    <dgm:cxn modelId="{D5F207ED-249E-4148-BC01-AAC0E03E44E1}" type="presParOf" srcId="{FD125B09-716B-414E-A310-7C22FC44CB41}" destId="{E75AB226-9AB8-4662-B14D-CC542F095AB5}" srcOrd="0" destOrd="0" presId="urn:microsoft.com/office/officeart/2005/8/layout/process5"/>
    <dgm:cxn modelId="{B290A391-862C-4BB4-B239-A8253184EEAA}" type="presParOf" srcId="{FD125B09-716B-414E-A310-7C22FC44CB41}" destId="{A3C3A6FB-34D8-475C-90B1-8F717AE4D762}" srcOrd="1" destOrd="0" presId="urn:microsoft.com/office/officeart/2005/8/layout/process5"/>
    <dgm:cxn modelId="{B130A7AB-CDEF-4513-A631-5C8DDE649D16}" type="presParOf" srcId="{A3C3A6FB-34D8-475C-90B1-8F717AE4D762}" destId="{14F19482-14C6-4951-82BA-3952154BF506}" srcOrd="0" destOrd="0" presId="urn:microsoft.com/office/officeart/2005/8/layout/process5"/>
    <dgm:cxn modelId="{78877298-343E-4B31-9530-4FF822F683FF}" type="presParOf" srcId="{FD125B09-716B-414E-A310-7C22FC44CB41}" destId="{738A0AE5-53ED-48D5-A410-A83D0A8E6C9F}" srcOrd="2" destOrd="0" presId="urn:microsoft.com/office/officeart/2005/8/layout/process5"/>
    <dgm:cxn modelId="{4F495E0D-9417-43A5-A59E-501FD754F085}" type="presParOf" srcId="{FD125B09-716B-414E-A310-7C22FC44CB41}" destId="{A4417A54-7CD3-4153-A69B-724141BB1313}" srcOrd="3" destOrd="0" presId="urn:microsoft.com/office/officeart/2005/8/layout/process5"/>
    <dgm:cxn modelId="{01B66EBA-2806-44A5-8934-E561E7902F30}" type="presParOf" srcId="{A4417A54-7CD3-4153-A69B-724141BB1313}" destId="{D93F317A-BDD6-44A8-9CDF-B3BEBF4B08A9}" srcOrd="0" destOrd="0" presId="urn:microsoft.com/office/officeart/2005/8/layout/process5"/>
    <dgm:cxn modelId="{E28A87BE-18D9-483F-9EF3-4997DC687C13}" type="presParOf" srcId="{FD125B09-716B-414E-A310-7C22FC44CB41}" destId="{B6C6AF08-230A-460A-90B6-BFE5FB3F6FFE}" srcOrd="4" destOrd="0" presId="urn:microsoft.com/office/officeart/2005/8/layout/process5"/>
    <dgm:cxn modelId="{B07315C1-ADF7-4966-9BCE-668223C94062}" type="presParOf" srcId="{FD125B09-716B-414E-A310-7C22FC44CB41}" destId="{F6DCC628-7EDA-45FD-BD97-FE21A3AEDF1D}" srcOrd="5" destOrd="0" presId="urn:microsoft.com/office/officeart/2005/8/layout/process5"/>
    <dgm:cxn modelId="{E6084E65-4478-4554-913B-A20DFACB066F}" type="presParOf" srcId="{F6DCC628-7EDA-45FD-BD97-FE21A3AEDF1D}" destId="{D972AACA-541A-459D-85CB-E61DC9E9ABE1}" srcOrd="0" destOrd="0" presId="urn:microsoft.com/office/officeart/2005/8/layout/process5"/>
    <dgm:cxn modelId="{BC901DCB-B4DE-4ADD-8B73-C5FB2C1AE8AC}" type="presParOf" srcId="{FD125B09-716B-414E-A310-7C22FC44CB41}" destId="{9A65C20A-C655-4C90-8180-1AD0EF32390A}" srcOrd="6" destOrd="0" presId="urn:microsoft.com/office/officeart/2005/8/layout/process5"/>
    <dgm:cxn modelId="{9497992E-5C62-41CD-8A43-5A30454AD03A}" type="presParOf" srcId="{FD125B09-716B-414E-A310-7C22FC44CB41}" destId="{41D9DBFD-1BF2-42B9-AAE0-536B8C50A8BF}" srcOrd="7" destOrd="0" presId="urn:microsoft.com/office/officeart/2005/8/layout/process5"/>
    <dgm:cxn modelId="{C0643643-74A2-4A21-B114-B164966E23D9}" type="presParOf" srcId="{41D9DBFD-1BF2-42B9-AAE0-536B8C50A8BF}" destId="{2090F25D-4566-443C-AA3E-255015FA9541}" srcOrd="0" destOrd="0" presId="urn:microsoft.com/office/officeart/2005/8/layout/process5"/>
    <dgm:cxn modelId="{471AEDE0-BBDB-44D7-B11E-DAF9E4651F7E}" type="presParOf" srcId="{FD125B09-716B-414E-A310-7C22FC44CB41}" destId="{B497D361-4976-4EAC-9BC4-1D5BB141183A}" srcOrd="8" destOrd="0" presId="urn:microsoft.com/office/officeart/2005/8/layout/process5"/>
    <dgm:cxn modelId="{9B0467F2-72FC-4481-BEA2-86DCC2594D2D}" type="presParOf" srcId="{FD125B09-716B-414E-A310-7C22FC44CB41}" destId="{DD34ADEB-779D-494C-987A-033994F58774}" srcOrd="9" destOrd="0" presId="urn:microsoft.com/office/officeart/2005/8/layout/process5"/>
    <dgm:cxn modelId="{C01C5DEB-0464-4235-A6A3-426B5691FE88}" type="presParOf" srcId="{DD34ADEB-779D-494C-987A-033994F58774}" destId="{374AE8D9-CF81-4146-9736-E3C5C2B3CC95}" srcOrd="0" destOrd="0" presId="urn:microsoft.com/office/officeart/2005/8/layout/process5"/>
    <dgm:cxn modelId="{5D99F833-735A-4ACC-AFF6-741C05367B08}"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49CA4-AF84-480C-A6FF-F4214915D670}"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FBDE42DA-0902-485F-B3C2-C0FBA805CA33}">
      <dgm:prSet phldrT="[Text]" custT="1"/>
      <dgm:spPr>
        <a:solidFill>
          <a:srgbClr val="53585F"/>
        </a:solidFill>
      </dgm:spPr>
      <dgm:t>
        <a:bodyPr/>
        <a:lstStyle/>
        <a:p>
          <a:r>
            <a:rPr lang="en-GB" sz="2800" u="none" dirty="0" smtClean="0">
              <a:latin typeface="Open Sans" panose="020B0606030504020204" pitchFamily="34" charset="0"/>
              <a:ea typeface="Open Sans" panose="020B0606030504020204" pitchFamily="34" charset="0"/>
              <a:cs typeface="Open Sans" panose="020B0606030504020204" pitchFamily="34" charset="0"/>
            </a:rPr>
            <a:t>Auditing framework</a:t>
          </a:r>
          <a:endParaRPr lang="en-GB" sz="2800" u="none" dirty="0">
            <a:latin typeface="Open Sans" panose="020B0606030504020204" pitchFamily="34" charset="0"/>
            <a:ea typeface="Open Sans" panose="020B0606030504020204" pitchFamily="34" charset="0"/>
            <a:cs typeface="Open Sans" panose="020B0606030504020204" pitchFamily="34" charset="0"/>
          </a:endParaRPr>
        </a:p>
      </dgm:t>
    </dgm:pt>
    <dgm:pt modelId="{2509AE90-32E3-4164-B926-256F87B0B2AD}" type="parTrans" cxnId="{669F3151-0793-4AA1-B448-005670AE02B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70C9ECD-0CEB-40E1-8757-1E23C7FE6364}" type="sibTrans" cxnId="{669F3151-0793-4AA1-B448-005670AE02B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6FC62BE9-3553-4685-8199-8CAE6A155126}">
      <dgm:prSet phldrT="[Text]" custT="1"/>
      <dgm:spPr/>
      <dgm:t>
        <a:bodyPr/>
        <a:lstStyle/>
        <a:p>
          <a:r>
            <a:rPr lang="en-GB" sz="4000" u="none" dirty="0" smtClean="0">
              <a:latin typeface="Open Sans" panose="020B0606030504020204" pitchFamily="34" charset="0"/>
              <a:ea typeface="Open Sans" panose="020B0606030504020204" pitchFamily="34" charset="0"/>
              <a:cs typeface="Open Sans" panose="020B0606030504020204" pitchFamily="34" charset="0"/>
            </a:rPr>
            <a:t>IAASB</a:t>
          </a:r>
          <a:r>
            <a:rPr lang="en-GB" sz="1600" u="none" dirty="0" smtClean="0">
              <a:latin typeface="Open Sans" panose="020B0606030504020204" pitchFamily="34" charset="0"/>
              <a:ea typeface="Open Sans" panose="020B0606030504020204" pitchFamily="34" charset="0"/>
              <a:cs typeface="Open Sans" panose="020B0606030504020204" pitchFamily="34" charset="0"/>
            </a:rPr>
            <a:t/>
          </a:r>
          <a:br>
            <a:rPr lang="en-GB" sz="1600" u="none" dirty="0" smtClean="0">
              <a:latin typeface="Open Sans" panose="020B0606030504020204" pitchFamily="34" charset="0"/>
              <a:ea typeface="Open Sans" panose="020B0606030504020204" pitchFamily="34" charset="0"/>
              <a:cs typeface="Open Sans" panose="020B0606030504020204" pitchFamily="34" charset="0"/>
            </a:rPr>
          </a:br>
          <a:r>
            <a:rPr lang="en-GB" sz="1600" u="none" dirty="0" smtClean="0">
              <a:latin typeface="Open Sans" panose="020B0606030504020204" pitchFamily="34" charset="0"/>
              <a:ea typeface="Open Sans" panose="020B0606030504020204" pitchFamily="34" charset="0"/>
              <a:cs typeface="Open Sans" panose="020B0606030504020204" pitchFamily="34" charset="0"/>
            </a:rPr>
            <a:t>(</a:t>
          </a:r>
          <a:r>
            <a:rPr lang="en-US" sz="2000" u="none" dirty="0" smtClean="0">
              <a:latin typeface="Open Sans" panose="020B0606030504020204" pitchFamily="34" charset="0"/>
              <a:ea typeface="Open Sans" panose="020B0606030504020204" pitchFamily="34" charset="0"/>
              <a:cs typeface="Open Sans" panose="020B0606030504020204" pitchFamily="34" charset="0"/>
            </a:rPr>
            <a:t>International Auditing and Assurance Standards Board)</a:t>
          </a:r>
          <a:endParaRPr lang="en-GB" sz="2000" u="none" dirty="0">
            <a:latin typeface="Open Sans" panose="020B0606030504020204" pitchFamily="34" charset="0"/>
            <a:ea typeface="Open Sans" panose="020B0606030504020204" pitchFamily="34" charset="0"/>
            <a:cs typeface="Open Sans" panose="020B0606030504020204" pitchFamily="34" charset="0"/>
          </a:endParaRPr>
        </a:p>
      </dgm:t>
    </dgm:pt>
    <dgm:pt modelId="{C9AA4542-0D91-426A-A97C-3DD423FADD58}" type="parTrans" cxnId="{287942AD-2725-43B2-9F88-8C203914E729}">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A2DDE28C-2125-479B-B9E5-EB0905CEDFDA}" type="sibTrans" cxnId="{287942AD-2725-43B2-9F88-8C203914E729}">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F906126-FD06-4CDB-B5B4-74D4A978B011}">
      <dgm:prSet phldrT="[Text]" custT="1"/>
      <dgm:spPr/>
      <dgm:t>
        <a:bodyPr/>
        <a:lstStyle/>
        <a:p>
          <a:r>
            <a:rPr lang="en-GB" sz="4000" u="none" dirty="0" smtClean="0">
              <a:latin typeface="Open Sans" panose="020B0606030504020204" pitchFamily="34" charset="0"/>
              <a:ea typeface="Open Sans" panose="020B0606030504020204" pitchFamily="34" charset="0"/>
              <a:cs typeface="Open Sans" panose="020B0606030504020204" pitchFamily="34" charset="0"/>
            </a:rPr>
            <a:t>ISO</a:t>
          </a:r>
          <a:r>
            <a:rPr lang="en-GB" sz="1800" u="none" dirty="0" smtClean="0">
              <a:latin typeface="Open Sans" panose="020B0606030504020204" pitchFamily="34" charset="0"/>
              <a:ea typeface="Open Sans" panose="020B0606030504020204" pitchFamily="34" charset="0"/>
              <a:cs typeface="Open Sans" panose="020B0606030504020204" pitchFamily="34" charset="0"/>
            </a:rPr>
            <a:t/>
          </a:r>
          <a:br>
            <a:rPr lang="en-GB" sz="1800" u="none" dirty="0" smtClean="0">
              <a:latin typeface="Open Sans" panose="020B0606030504020204" pitchFamily="34" charset="0"/>
              <a:ea typeface="Open Sans" panose="020B0606030504020204" pitchFamily="34" charset="0"/>
              <a:cs typeface="Open Sans" panose="020B0606030504020204" pitchFamily="34" charset="0"/>
            </a:rPr>
          </a:br>
          <a:r>
            <a:rPr lang="en-GB" sz="2000" u="none" dirty="0" smtClean="0">
              <a:latin typeface="Open Sans" panose="020B0606030504020204" pitchFamily="34" charset="0"/>
              <a:ea typeface="Open Sans" panose="020B0606030504020204" pitchFamily="34" charset="0"/>
              <a:cs typeface="Open Sans" panose="020B0606030504020204" pitchFamily="34" charset="0"/>
            </a:rPr>
            <a:t>(International Organization for Standardization)</a:t>
          </a:r>
          <a:endParaRPr lang="en-GB" sz="2000" u="none" dirty="0">
            <a:latin typeface="Open Sans" panose="020B0606030504020204" pitchFamily="34" charset="0"/>
            <a:ea typeface="Open Sans" panose="020B0606030504020204" pitchFamily="34" charset="0"/>
            <a:cs typeface="Open Sans" panose="020B0606030504020204" pitchFamily="34" charset="0"/>
          </a:endParaRPr>
        </a:p>
      </dgm:t>
    </dgm:pt>
    <dgm:pt modelId="{8352CD3D-9431-46F8-8449-5A0A4C3BC11A}" type="parTrans" cxnId="{F9A3D58D-F6D4-4EDC-921D-A1BB21A44A6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F77D011-427D-443A-A511-13480107E016}" type="sibTrans" cxnId="{F9A3D58D-F6D4-4EDC-921D-A1BB21A44A6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C0C542F7-98FA-4921-ABB2-F6293DB2BA70}">
      <dgm:prSet phldrT="[Text]" custT="1"/>
      <dgm:spPr/>
      <dgm:t>
        <a:bodyPr/>
        <a:lstStyle/>
        <a:p>
          <a:r>
            <a:rPr lang="en-GB" sz="4000" u="none" dirty="0" smtClean="0">
              <a:latin typeface="Open Sans" panose="020B0606030504020204" pitchFamily="34" charset="0"/>
              <a:ea typeface="Open Sans" panose="020B0606030504020204" pitchFamily="34" charset="0"/>
              <a:cs typeface="Open Sans" panose="020B0606030504020204" pitchFamily="34" charset="0"/>
            </a:rPr>
            <a:t>IVS</a:t>
          </a:r>
          <a:r>
            <a:rPr lang="en-GB" sz="3200" u="none" dirty="0" smtClean="0">
              <a:latin typeface="Open Sans" panose="020B0606030504020204" pitchFamily="34" charset="0"/>
              <a:ea typeface="Open Sans" panose="020B0606030504020204" pitchFamily="34" charset="0"/>
              <a:cs typeface="Open Sans" panose="020B0606030504020204" pitchFamily="34" charset="0"/>
            </a:rPr>
            <a:t/>
          </a:r>
          <a:br>
            <a:rPr lang="en-GB" sz="3200" u="none" dirty="0" smtClean="0">
              <a:latin typeface="Open Sans" panose="020B0606030504020204" pitchFamily="34" charset="0"/>
              <a:ea typeface="Open Sans" panose="020B0606030504020204" pitchFamily="34" charset="0"/>
              <a:cs typeface="Open Sans" panose="020B0606030504020204" pitchFamily="34" charset="0"/>
            </a:rPr>
          </a:br>
          <a:r>
            <a:rPr lang="en-GB" sz="2000" u="none" dirty="0" smtClean="0">
              <a:latin typeface="Open Sans" panose="020B0606030504020204" pitchFamily="34" charset="0"/>
              <a:ea typeface="Open Sans" panose="020B0606030504020204" pitchFamily="34" charset="0"/>
              <a:cs typeface="Open Sans" panose="020B0606030504020204" pitchFamily="34" charset="0"/>
            </a:rPr>
            <a:t>(International Valuation Standards)</a:t>
          </a:r>
          <a:endParaRPr lang="en-GB" sz="2000" u="none" dirty="0">
            <a:latin typeface="Open Sans" panose="020B0606030504020204" pitchFamily="34" charset="0"/>
            <a:ea typeface="Open Sans" panose="020B0606030504020204" pitchFamily="34" charset="0"/>
            <a:cs typeface="Open Sans" panose="020B0606030504020204" pitchFamily="34" charset="0"/>
          </a:endParaRPr>
        </a:p>
      </dgm:t>
    </dgm:pt>
    <dgm:pt modelId="{94445E1B-5835-4F83-A7EA-FB160B487E2C}" type="parTrans" cxnId="{B5C381D2-24B7-4A73-B97F-11515EC0D882}">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9D9E6AE8-DA30-4A12-BD5E-5EFD4C6AD906}" type="sibTrans" cxnId="{B5C381D2-24B7-4A73-B97F-11515EC0D882}">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0DE39B69-65ED-46CD-B3E5-9DBD94578E0A}">
      <dgm:prSet phldrT="[Text]" custT="1"/>
      <dgm:spPr/>
      <dgm:t>
        <a:bodyPr/>
        <a:lstStyle/>
        <a:p>
          <a:r>
            <a:rPr lang="en-GB" sz="4000" u="none" dirty="0" smtClean="0">
              <a:latin typeface="Open Sans" panose="020B0606030504020204" pitchFamily="34" charset="0"/>
              <a:ea typeface="Open Sans" panose="020B0606030504020204" pitchFamily="34" charset="0"/>
              <a:cs typeface="Open Sans" panose="020B0606030504020204" pitchFamily="34" charset="0"/>
            </a:rPr>
            <a:t>IFRS</a:t>
          </a:r>
          <a:r>
            <a:rPr lang="en-GB" sz="3200" u="none" dirty="0" smtClean="0">
              <a:latin typeface="Open Sans" panose="020B0606030504020204" pitchFamily="34" charset="0"/>
              <a:ea typeface="Open Sans" panose="020B0606030504020204" pitchFamily="34" charset="0"/>
              <a:cs typeface="Open Sans" panose="020B0606030504020204" pitchFamily="34" charset="0"/>
            </a:rPr>
            <a:t/>
          </a:r>
          <a:br>
            <a:rPr lang="en-GB" sz="3200" u="none" dirty="0" smtClean="0">
              <a:latin typeface="Open Sans" panose="020B0606030504020204" pitchFamily="34" charset="0"/>
              <a:ea typeface="Open Sans" panose="020B0606030504020204" pitchFamily="34" charset="0"/>
              <a:cs typeface="Open Sans" panose="020B0606030504020204" pitchFamily="34" charset="0"/>
            </a:rPr>
          </a:br>
          <a:r>
            <a:rPr lang="en-GB" sz="2000" u="none" dirty="0" smtClean="0">
              <a:latin typeface="Open Sans" panose="020B0606030504020204" pitchFamily="34" charset="0"/>
              <a:ea typeface="Open Sans" panose="020B0606030504020204" pitchFamily="34" charset="0"/>
              <a:cs typeface="Open Sans" panose="020B0606030504020204" pitchFamily="34" charset="0"/>
            </a:rPr>
            <a:t>(International Financial Reporting Standards)</a:t>
          </a:r>
          <a:endParaRPr lang="en-GB" sz="2000" u="none" dirty="0">
            <a:latin typeface="Open Sans" panose="020B0606030504020204" pitchFamily="34" charset="0"/>
            <a:ea typeface="Open Sans" panose="020B0606030504020204" pitchFamily="34" charset="0"/>
            <a:cs typeface="Open Sans" panose="020B0606030504020204" pitchFamily="34" charset="0"/>
          </a:endParaRPr>
        </a:p>
      </dgm:t>
    </dgm:pt>
    <dgm:pt modelId="{16804E46-FDC9-4159-9D7B-419BD9B023CF}" type="parTrans" cxnId="{77134B38-A264-47B1-B497-3F80F767AD85}">
      <dgm:prSet/>
      <dgm:spPr>
        <a:solidFill>
          <a:srgbClr val="B3B4B6"/>
        </a:solidFill>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294247B3-9C85-41D2-AB6B-99A7E5B24840}" type="sibTrans" cxnId="{77134B38-A264-47B1-B497-3F80F767AD85}">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88C8F5D5-B76D-4614-9751-617FB9F643AF}" type="pres">
      <dgm:prSet presAssocID="{25B49CA4-AF84-480C-A6FF-F4214915D670}" presName="cycle" presStyleCnt="0">
        <dgm:presLayoutVars>
          <dgm:chMax val="1"/>
          <dgm:dir/>
          <dgm:animLvl val="ctr"/>
          <dgm:resizeHandles val="exact"/>
        </dgm:presLayoutVars>
      </dgm:prSet>
      <dgm:spPr/>
      <dgm:t>
        <a:bodyPr/>
        <a:lstStyle/>
        <a:p>
          <a:endParaRPr lang="en-GB"/>
        </a:p>
      </dgm:t>
    </dgm:pt>
    <dgm:pt modelId="{5FEF1D2F-0688-4BB8-9EC7-C645C03E1AE0}" type="pres">
      <dgm:prSet presAssocID="{FBDE42DA-0902-485F-B3C2-C0FBA805CA33}" presName="centerShape" presStyleLbl="node0" presStyleIdx="0" presStyleCnt="1"/>
      <dgm:spPr/>
      <dgm:t>
        <a:bodyPr/>
        <a:lstStyle/>
        <a:p>
          <a:endParaRPr lang="en-GB"/>
        </a:p>
      </dgm:t>
    </dgm:pt>
    <dgm:pt modelId="{B22E5679-D1CF-4E8D-96E8-A87655DD7967}" type="pres">
      <dgm:prSet presAssocID="{C9AA4542-0D91-426A-A97C-3DD423FADD58}" presName="parTrans" presStyleLbl="bgSibTrans2D1" presStyleIdx="0" presStyleCnt="4"/>
      <dgm:spPr/>
      <dgm:t>
        <a:bodyPr/>
        <a:lstStyle/>
        <a:p>
          <a:endParaRPr lang="en-GB"/>
        </a:p>
      </dgm:t>
    </dgm:pt>
    <dgm:pt modelId="{CCCDE99B-BBFE-40AC-8140-C0FB4CD52B34}" type="pres">
      <dgm:prSet presAssocID="{6FC62BE9-3553-4685-8199-8CAE6A155126}" presName="node" presStyleLbl="node1" presStyleIdx="0" presStyleCnt="4">
        <dgm:presLayoutVars>
          <dgm:bulletEnabled val="1"/>
        </dgm:presLayoutVars>
      </dgm:prSet>
      <dgm:spPr/>
      <dgm:t>
        <a:bodyPr/>
        <a:lstStyle/>
        <a:p>
          <a:endParaRPr lang="en-GB"/>
        </a:p>
      </dgm:t>
    </dgm:pt>
    <dgm:pt modelId="{FB2D5FD8-883B-4122-9E57-358F54B1599E}" type="pres">
      <dgm:prSet presAssocID="{8352CD3D-9431-46F8-8449-5A0A4C3BC11A}" presName="parTrans" presStyleLbl="bgSibTrans2D1" presStyleIdx="1" presStyleCnt="4"/>
      <dgm:spPr/>
      <dgm:t>
        <a:bodyPr/>
        <a:lstStyle/>
        <a:p>
          <a:endParaRPr lang="en-GB"/>
        </a:p>
      </dgm:t>
    </dgm:pt>
    <dgm:pt modelId="{D3E7A655-FBFA-47E1-8440-E0CF5A8A7EBB}" type="pres">
      <dgm:prSet presAssocID="{5F906126-FD06-4CDB-B5B4-74D4A978B011}" presName="node" presStyleLbl="node1" presStyleIdx="1" presStyleCnt="4">
        <dgm:presLayoutVars>
          <dgm:bulletEnabled val="1"/>
        </dgm:presLayoutVars>
      </dgm:prSet>
      <dgm:spPr/>
      <dgm:t>
        <a:bodyPr/>
        <a:lstStyle/>
        <a:p>
          <a:endParaRPr lang="en-GB"/>
        </a:p>
      </dgm:t>
    </dgm:pt>
    <dgm:pt modelId="{CC1DA3ED-D554-4467-9094-EB3673C4912D}" type="pres">
      <dgm:prSet presAssocID="{94445E1B-5835-4F83-A7EA-FB160B487E2C}" presName="parTrans" presStyleLbl="bgSibTrans2D1" presStyleIdx="2" presStyleCnt="4"/>
      <dgm:spPr/>
      <dgm:t>
        <a:bodyPr/>
        <a:lstStyle/>
        <a:p>
          <a:endParaRPr lang="en-GB"/>
        </a:p>
      </dgm:t>
    </dgm:pt>
    <dgm:pt modelId="{B90A185F-B3E3-4E99-8B8A-3F2B801FBD30}" type="pres">
      <dgm:prSet presAssocID="{C0C542F7-98FA-4921-ABB2-F6293DB2BA70}" presName="node" presStyleLbl="node1" presStyleIdx="2" presStyleCnt="4">
        <dgm:presLayoutVars>
          <dgm:bulletEnabled val="1"/>
        </dgm:presLayoutVars>
      </dgm:prSet>
      <dgm:spPr/>
      <dgm:t>
        <a:bodyPr/>
        <a:lstStyle/>
        <a:p>
          <a:endParaRPr lang="en-GB"/>
        </a:p>
      </dgm:t>
    </dgm:pt>
    <dgm:pt modelId="{A175E540-04C5-4C71-BDB3-919CE2130A5B}" type="pres">
      <dgm:prSet presAssocID="{16804E46-FDC9-4159-9D7B-419BD9B023CF}" presName="parTrans" presStyleLbl="bgSibTrans2D1" presStyleIdx="3" presStyleCnt="4"/>
      <dgm:spPr/>
      <dgm:t>
        <a:bodyPr/>
        <a:lstStyle/>
        <a:p>
          <a:endParaRPr lang="en-GB"/>
        </a:p>
      </dgm:t>
    </dgm:pt>
    <dgm:pt modelId="{2A9597CA-1DB8-4A33-9E49-3F781E0A4B57}" type="pres">
      <dgm:prSet presAssocID="{0DE39B69-65ED-46CD-B3E5-9DBD94578E0A}" presName="node" presStyleLbl="node1" presStyleIdx="3" presStyleCnt="4">
        <dgm:presLayoutVars>
          <dgm:bulletEnabled val="1"/>
        </dgm:presLayoutVars>
      </dgm:prSet>
      <dgm:spPr/>
      <dgm:t>
        <a:bodyPr/>
        <a:lstStyle/>
        <a:p>
          <a:endParaRPr lang="en-GB"/>
        </a:p>
      </dgm:t>
    </dgm:pt>
  </dgm:ptLst>
  <dgm:cxnLst>
    <dgm:cxn modelId="{E86081E3-1C83-433B-B220-480E07AF4A57}" type="presOf" srcId="{6FC62BE9-3553-4685-8199-8CAE6A155126}" destId="{CCCDE99B-BBFE-40AC-8140-C0FB4CD52B34}" srcOrd="0" destOrd="0" presId="urn:microsoft.com/office/officeart/2005/8/layout/radial4"/>
    <dgm:cxn modelId="{D321AF92-B5E3-4CA3-BDF0-99ACABF84E13}" type="presOf" srcId="{C9AA4542-0D91-426A-A97C-3DD423FADD58}" destId="{B22E5679-D1CF-4E8D-96E8-A87655DD7967}" srcOrd="0" destOrd="0" presId="urn:microsoft.com/office/officeart/2005/8/layout/radial4"/>
    <dgm:cxn modelId="{B985224E-6E8D-4B46-9D90-B3BEABD50713}" type="presOf" srcId="{94445E1B-5835-4F83-A7EA-FB160B487E2C}" destId="{CC1DA3ED-D554-4467-9094-EB3673C4912D}" srcOrd="0" destOrd="0" presId="urn:microsoft.com/office/officeart/2005/8/layout/radial4"/>
    <dgm:cxn modelId="{F9A3D58D-F6D4-4EDC-921D-A1BB21A44A6E}" srcId="{FBDE42DA-0902-485F-B3C2-C0FBA805CA33}" destId="{5F906126-FD06-4CDB-B5B4-74D4A978B011}" srcOrd="1" destOrd="0" parTransId="{8352CD3D-9431-46F8-8449-5A0A4C3BC11A}" sibTransId="{5F77D011-427D-443A-A511-13480107E016}"/>
    <dgm:cxn modelId="{7BC38386-CC19-4AC8-B6B4-F7A4DEAF678E}" type="presOf" srcId="{25B49CA4-AF84-480C-A6FF-F4214915D670}" destId="{88C8F5D5-B76D-4614-9751-617FB9F643AF}" srcOrd="0" destOrd="0" presId="urn:microsoft.com/office/officeart/2005/8/layout/radial4"/>
    <dgm:cxn modelId="{8BA2005B-4164-46C5-9483-5D3AD6CBCDF7}" type="presOf" srcId="{C0C542F7-98FA-4921-ABB2-F6293DB2BA70}" destId="{B90A185F-B3E3-4E99-8B8A-3F2B801FBD30}" srcOrd="0" destOrd="0" presId="urn:microsoft.com/office/officeart/2005/8/layout/radial4"/>
    <dgm:cxn modelId="{EC548BD3-FF53-4B3C-A396-B0511AA68B06}" type="presOf" srcId="{0DE39B69-65ED-46CD-B3E5-9DBD94578E0A}" destId="{2A9597CA-1DB8-4A33-9E49-3F781E0A4B57}" srcOrd="0" destOrd="0" presId="urn:microsoft.com/office/officeart/2005/8/layout/radial4"/>
    <dgm:cxn modelId="{B5C381D2-24B7-4A73-B97F-11515EC0D882}" srcId="{FBDE42DA-0902-485F-B3C2-C0FBA805CA33}" destId="{C0C542F7-98FA-4921-ABB2-F6293DB2BA70}" srcOrd="2" destOrd="0" parTransId="{94445E1B-5835-4F83-A7EA-FB160B487E2C}" sibTransId="{9D9E6AE8-DA30-4A12-BD5E-5EFD4C6AD906}"/>
    <dgm:cxn modelId="{669F3151-0793-4AA1-B448-005670AE02BE}" srcId="{25B49CA4-AF84-480C-A6FF-F4214915D670}" destId="{FBDE42DA-0902-485F-B3C2-C0FBA805CA33}" srcOrd="0" destOrd="0" parTransId="{2509AE90-32E3-4164-B926-256F87B0B2AD}" sibTransId="{570C9ECD-0CEB-40E1-8757-1E23C7FE6364}"/>
    <dgm:cxn modelId="{77134B38-A264-47B1-B497-3F80F767AD85}" srcId="{FBDE42DA-0902-485F-B3C2-C0FBA805CA33}" destId="{0DE39B69-65ED-46CD-B3E5-9DBD94578E0A}" srcOrd="3" destOrd="0" parTransId="{16804E46-FDC9-4159-9D7B-419BD9B023CF}" sibTransId="{294247B3-9C85-41D2-AB6B-99A7E5B24840}"/>
    <dgm:cxn modelId="{13805B13-6A7E-44B5-B766-9AA8FC0E5FCB}" type="presOf" srcId="{FBDE42DA-0902-485F-B3C2-C0FBA805CA33}" destId="{5FEF1D2F-0688-4BB8-9EC7-C645C03E1AE0}" srcOrd="0" destOrd="0" presId="urn:microsoft.com/office/officeart/2005/8/layout/radial4"/>
    <dgm:cxn modelId="{287942AD-2725-43B2-9F88-8C203914E729}" srcId="{FBDE42DA-0902-485F-B3C2-C0FBA805CA33}" destId="{6FC62BE9-3553-4685-8199-8CAE6A155126}" srcOrd="0" destOrd="0" parTransId="{C9AA4542-0D91-426A-A97C-3DD423FADD58}" sibTransId="{A2DDE28C-2125-479B-B9E5-EB0905CEDFDA}"/>
    <dgm:cxn modelId="{81FD4493-B433-4EC1-84CC-6A1D110B658D}" type="presOf" srcId="{8352CD3D-9431-46F8-8449-5A0A4C3BC11A}" destId="{FB2D5FD8-883B-4122-9E57-358F54B1599E}" srcOrd="0" destOrd="0" presId="urn:microsoft.com/office/officeart/2005/8/layout/radial4"/>
    <dgm:cxn modelId="{90673AF5-5BAE-4720-A004-FF5B0A0DF088}" type="presOf" srcId="{16804E46-FDC9-4159-9D7B-419BD9B023CF}" destId="{A175E540-04C5-4C71-BDB3-919CE2130A5B}" srcOrd="0" destOrd="0" presId="urn:microsoft.com/office/officeart/2005/8/layout/radial4"/>
    <dgm:cxn modelId="{082503AC-E8CE-4689-A86F-71B236BCC69F}" type="presOf" srcId="{5F906126-FD06-4CDB-B5B4-74D4A978B011}" destId="{D3E7A655-FBFA-47E1-8440-E0CF5A8A7EBB}" srcOrd="0" destOrd="0" presId="urn:microsoft.com/office/officeart/2005/8/layout/radial4"/>
    <dgm:cxn modelId="{F6882B7F-30AD-4E37-88C5-6A4340B52608}" type="presParOf" srcId="{88C8F5D5-B76D-4614-9751-617FB9F643AF}" destId="{5FEF1D2F-0688-4BB8-9EC7-C645C03E1AE0}" srcOrd="0" destOrd="0" presId="urn:microsoft.com/office/officeart/2005/8/layout/radial4"/>
    <dgm:cxn modelId="{E6584740-39E5-4CD0-8255-F9C4250CBAFB}" type="presParOf" srcId="{88C8F5D5-B76D-4614-9751-617FB9F643AF}" destId="{B22E5679-D1CF-4E8D-96E8-A87655DD7967}" srcOrd="1" destOrd="0" presId="urn:microsoft.com/office/officeart/2005/8/layout/radial4"/>
    <dgm:cxn modelId="{B4179A99-8CD0-422F-8338-AC3013193192}" type="presParOf" srcId="{88C8F5D5-B76D-4614-9751-617FB9F643AF}" destId="{CCCDE99B-BBFE-40AC-8140-C0FB4CD52B34}" srcOrd="2" destOrd="0" presId="urn:microsoft.com/office/officeart/2005/8/layout/radial4"/>
    <dgm:cxn modelId="{823BFF56-4F3C-4944-9223-F9E1580E259B}" type="presParOf" srcId="{88C8F5D5-B76D-4614-9751-617FB9F643AF}" destId="{FB2D5FD8-883B-4122-9E57-358F54B1599E}" srcOrd="3" destOrd="0" presId="urn:microsoft.com/office/officeart/2005/8/layout/radial4"/>
    <dgm:cxn modelId="{D16A2E11-0CF3-44ED-A653-FAF58FCD7134}" type="presParOf" srcId="{88C8F5D5-B76D-4614-9751-617FB9F643AF}" destId="{D3E7A655-FBFA-47E1-8440-E0CF5A8A7EBB}" srcOrd="4" destOrd="0" presId="urn:microsoft.com/office/officeart/2005/8/layout/radial4"/>
    <dgm:cxn modelId="{E34D458C-F69E-42E7-8C80-30CB0AE7B4B5}" type="presParOf" srcId="{88C8F5D5-B76D-4614-9751-617FB9F643AF}" destId="{CC1DA3ED-D554-4467-9094-EB3673C4912D}" srcOrd="5" destOrd="0" presId="urn:microsoft.com/office/officeart/2005/8/layout/radial4"/>
    <dgm:cxn modelId="{B7B7BAA2-D01B-46D3-81DC-361B81C444FC}" type="presParOf" srcId="{88C8F5D5-B76D-4614-9751-617FB9F643AF}" destId="{B90A185F-B3E3-4E99-8B8A-3F2B801FBD30}" srcOrd="6" destOrd="0" presId="urn:microsoft.com/office/officeart/2005/8/layout/radial4"/>
    <dgm:cxn modelId="{9A0FA30A-C97B-4CCD-ACD7-0D722C8C883D}" type="presParOf" srcId="{88C8F5D5-B76D-4614-9751-617FB9F643AF}" destId="{A175E540-04C5-4C71-BDB3-919CE2130A5B}" srcOrd="7" destOrd="0" presId="urn:microsoft.com/office/officeart/2005/8/layout/radial4"/>
    <dgm:cxn modelId="{EB9614B0-B0C9-4EBA-BDDC-60156FE8A5C2}" type="presParOf" srcId="{88C8F5D5-B76D-4614-9751-617FB9F643AF}" destId="{2A9597CA-1DB8-4A33-9E49-3F781E0A4B5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49CA4-AF84-480C-A6FF-F4214915D670}"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FBDE42DA-0902-485F-B3C2-C0FBA805CA33}">
      <dgm:prSet phldrT="[Text]"/>
      <dgm:spPr/>
      <dgm:t>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AVM standards</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2509AE90-32E3-4164-B926-256F87B0B2AD}" type="parTrans" cxnId="{669F3151-0793-4AA1-B448-005670AE02BE}">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70C9ECD-0CEB-40E1-8757-1E23C7FE6364}" type="sibTrans" cxnId="{669F3151-0793-4AA1-B448-005670AE02BE}">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C62BE9-3553-4685-8199-8CAE6A155126}">
      <dgm:prSet phldrT="[Text]" custT="1"/>
      <dgm:spPr/>
      <dgm:t>
        <a:bodyPr/>
        <a:lstStyle/>
        <a:p>
          <a:r>
            <a:rPr lang="en-GB" sz="4000" dirty="0" smtClean="0">
              <a:latin typeface="Open Sans" panose="020B0606030504020204" pitchFamily="34" charset="0"/>
              <a:ea typeface="Open Sans" panose="020B0606030504020204" pitchFamily="34" charset="0"/>
              <a:cs typeface="Open Sans" panose="020B0606030504020204" pitchFamily="34" charset="0"/>
            </a:rPr>
            <a:t>RICS</a:t>
          </a:r>
          <a:r>
            <a:rPr lang="en-GB" sz="2700" dirty="0" smtClean="0">
              <a:latin typeface="Open Sans" panose="020B0606030504020204" pitchFamily="34" charset="0"/>
              <a:ea typeface="Open Sans" panose="020B0606030504020204" pitchFamily="34" charset="0"/>
              <a:cs typeface="Open Sans" panose="020B0606030504020204" pitchFamily="34" charset="0"/>
            </a:rPr>
            <a:t/>
          </a:r>
          <a:br>
            <a:rPr lang="en-GB" sz="2700" dirty="0" smtClean="0">
              <a:latin typeface="Open Sans" panose="020B0606030504020204" pitchFamily="34" charset="0"/>
              <a:ea typeface="Open Sans" panose="020B0606030504020204" pitchFamily="34" charset="0"/>
              <a:cs typeface="Open Sans" panose="020B0606030504020204" pitchFamily="34" charset="0"/>
            </a:rPr>
          </a:br>
          <a:r>
            <a:rPr lang="en-GB" sz="2000" dirty="0" smtClean="0">
              <a:latin typeface="Open Sans" panose="020B0606030504020204" pitchFamily="34" charset="0"/>
              <a:ea typeface="Open Sans" panose="020B0606030504020204" pitchFamily="34" charset="0"/>
              <a:cs typeface="Open Sans" panose="020B0606030504020204" pitchFamily="34" charset="0"/>
            </a:rPr>
            <a:t>(draft)</a:t>
          </a:r>
          <a:endParaRPr lang="en-GB" sz="2000" dirty="0">
            <a:latin typeface="Open Sans" panose="020B0606030504020204" pitchFamily="34" charset="0"/>
            <a:ea typeface="Open Sans" panose="020B0606030504020204" pitchFamily="34" charset="0"/>
            <a:cs typeface="Open Sans" panose="020B0606030504020204" pitchFamily="34" charset="0"/>
          </a:endParaRPr>
        </a:p>
      </dgm:t>
    </dgm:pt>
    <dgm:pt modelId="{C9AA4542-0D91-426A-A97C-3DD423FADD58}" type="parTrans" cxnId="{287942AD-2725-43B2-9F88-8C203914E72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A2DDE28C-2125-479B-B9E5-EB0905CEDFDA}" type="sibTrans" cxnId="{287942AD-2725-43B2-9F88-8C203914E72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F906126-FD06-4CDB-B5B4-74D4A978B011}">
      <dgm:prSet phldrT="[Text]" custT="1"/>
      <dgm:spPr/>
      <dgm:t>
        <a:bodyPr/>
        <a:lstStyle/>
        <a:p>
          <a:r>
            <a:rPr lang="en-US" sz="4000" dirty="0" smtClean="0">
              <a:latin typeface="Open Sans" panose="020B0606030504020204" pitchFamily="34" charset="0"/>
              <a:ea typeface="Open Sans" panose="020B0606030504020204" pitchFamily="34" charset="0"/>
              <a:cs typeface="Open Sans" panose="020B0606030504020204" pitchFamily="34" charset="0"/>
            </a:rPr>
            <a:t>IAAO</a:t>
          </a:r>
          <a:br>
            <a:rPr lang="en-US" sz="4000" dirty="0" smtClean="0">
              <a:latin typeface="Open Sans" panose="020B0606030504020204" pitchFamily="34" charset="0"/>
              <a:ea typeface="Open Sans" panose="020B0606030504020204" pitchFamily="34" charset="0"/>
              <a:cs typeface="Open Sans" panose="020B0606030504020204" pitchFamily="34" charset="0"/>
            </a:rPr>
          </a:br>
          <a:r>
            <a:rPr lang="en-US" sz="2000" dirty="0" smtClean="0">
              <a:latin typeface="Open Sans" panose="020B0606030504020204" pitchFamily="34" charset="0"/>
              <a:ea typeface="Open Sans" panose="020B0606030504020204" pitchFamily="34" charset="0"/>
              <a:cs typeface="Open Sans" panose="020B0606030504020204" pitchFamily="34" charset="0"/>
            </a:rPr>
            <a:t>(International Association of Assessing Officers)</a:t>
          </a:r>
          <a:endParaRPr lang="en-GB" sz="2000" dirty="0">
            <a:latin typeface="Open Sans" panose="020B0606030504020204" pitchFamily="34" charset="0"/>
            <a:ea typeface="Open Sans" panose="020B0606030504020204" pitchFamily="34" charset="0"/>
            <a:cs typeface="Open Sans" panose="020B0606030504020204" pitchFamily="34" charset="0"/>
          </a:endParaRPr>
        </a:p>
      </dgm:t>
    </dgm:pt>
    <dgm:pt modelId="{8352CD3D-9431-46F8-8449-5A0A4C3BC11A}" type="parTrans" cxnId="{F9A3D58D-F6D4-4EDC-921D-A1BB21A44A6E}">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F77D011-427D-443A-A511-13480107E016}" type="sibTrans" cxnId="{F9A3D58D-F6D4-4EDC-921D-A1BB21A44A6E}">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C0C542F7-98FA-4921-ABB2-F6293DB2BA70}">
      <dgm:prSet phldrT="[Text]" custT="1"/>
      <dgm:spPr/>
      <dgm:t>
        <a:bodyPr/>
        <a:lstStyle/>
        <a:p>
          <a:r>
            <a:rPr lang="en-GB" sz="4000" dirty="0" smtClean="0">
              <a:latin typeface="Open Sans" panose="020B0606030504020204" pitchFamily="34" charset="0"/>
              <a:ea typeface="Open Sans" panose="020B0606030504020204" pitchFamily="34" charset="0"/>
              <a:cs typeface="Open Sans" panose="020B0606030504020204" pitchFamily="34" charset="0"/>
            </a:rPr>
            <a:t>(IVS)</a:t>
          </a:r>
          <a:endParaRPr lang="en-GB" sz="4000" dirty="0">
            <a:latin typeface="Open Sans" panose="020B0606030504020204" pitchFamily="34" charset="0"/>
            <a:ea typeface="Open Sans" panose="020B0606030504020204" pitchFamily="34" charset="0"/>
            <a:cs typeface="Open Sans" panose="020B0606030504020204" pitchFamily="34" charset="0"/>
          </a:endParaRPr>
        </a:p>
      </dgm:t>
    </dgm:pt>
    <dgm:pt modelId="{94445E1B-5835-4F83-A7EA-FB160B487E2C}" type="parTrans" cxnId="{B5C381D2-24B7-4A73-B97F-11515EC0D882}">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9D9E6AE8-DA30-4A12-BD5E-5EFD4C6AD906}" type="sibTrans" cxnId="{B5C381D2-24B7-4A73-B97F-11515EC0D882}">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DE39B69-65ED-46CD-B3E5-9DBD94578E0A}">
      <dgm:prSet phldrT="[Text]"/>
      <dgm:spPr/>
      <dgm:t>
        <a:bodyPr/>
        <a:lstStyle/>
        <a:p>
          <a:r>
            <a:rPr lang="en-GB" dirty="0" smtClean="0">
              <a:latin typeface="Open Sans" panose="020B0606030504020204" pitchFamily="34" charset="0"/>
              <a:ea typeface="Open Sans" panose="020B0606030504020204" pitchFamily="34" charset="0"/>
              <a:cs typeface="Open Sans" panose="020B0606030504020204" pitchFamily="34" charset="0"/>
            </a:rPr>
            <a:t>Publications</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16804E46-FDC9-4159-9D7B-419BD9B023CF}" type="parTrans" cxnId="{77134B38-A264-47B1-B497-3F80F767AD85}">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94247B3-9C85-41D2-AB6B-99A7E5B24840}" type="sibTrans" cxnId="{77134B38-A264-47B1-B497-3F80F767AD85}">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8C8F5D5-B76D-4614-9751-617FB9F643AF}" type="pres">
      <dgm:prSet presAssocID="{25B49CA4-AF84-480C-A6FF-F4214915D670}" presName="cycle" presStyleCnt="0">
        <dgm:presLayoutVars>
          <dgm:chMax val="1"/>
          <dgm:dir/>
          <dgm:animLvl val="ctr"/>
          <dgm:resizeHandles val="exact"/>
        </dgm:presLayoutVars>
      </dgm:prSet>
      <dgm:spPr/>
      <dgm:t>
        <a:bodyPr/>
        <a:lstStyle/>
        <a:p>
          <a:endParaRPr lang="en-GB"/>
        </a:p>
      </dgm:t>
    </dgm:pt>
    <dgm:pt modelId="{5FEF1D2F-0688-4BB8-9EC7-C645C03E1AE0}" type="pres">
      <dgm:prSet presAssocID="{FBDE42DA-0902-485F-B3C2-C0FBA805CA33}" presName="centerShape" presStyleLbl="node0" presStyleIdx="0" presStyleCnt="1"/>
      <dgm:spPr/>
      <dgm:t>
        <a:bodyPr/>
        <a:lstStyle/>
        <a:p>
          <a:endParaRPr lang="en-GB"/>
        </a:p>
      </dgm:t>
    </dgm:pt>
    <dgm:pt modelId="{B22E5679-D1CF-4E8D-96E8-A87655DD7967}" type="pres">
      <dgm:prSet presAssocID="{C9AA4542-0D91-426A-A97C-3DD423FADD58}" presName="parTrans" presStyleLbl="bgSibTrans2D1" presStyleIdx="0" presStyleCnt="4"/>
      <dgm:spPr/>
      <dgm:t>
        <a:bodyPr/>
        <a:lstStyle/>
        <a:p>
          <a:endParaRPr lang="en-GB"/>
        </a:p>
      </dgm:t>
    </dgm:pt>
    <dgm:pt modelId="{CCCDE99B-BBFE-40AC-8140-C0FB4CD52B34}" type="pres">
      <dgm:prSet presAssocID="{6FC62BE9-3553-4685-8199-8CAE6A155126}" presName="node" presStyleLbl="node1" presStyleIdx="0" presStyleCnt="4">
        <dgm:presLayoutVars>
          <dgm:bulletEnabled val="1"/>
        </dgm:presLayoutVars>
      </dgm:prSet>
      <dgm:spPr/>
      <dgm:t>
        <a:bodyPr/>
        <a:lstStyle/>
        <a:p>
          <a:endParaRPr lang="en-GB"/>
        </a:p>
      </dgm:t>
    </dgm:pt>
    <dgm:pt modelId="{FB2D5FD8-883B-4122-9E57-358F54B1599E}" type="pres">
      <dgm:prSet presAssocID="{8352CD3D-9431-46F8-8449-5A0A4C3BC11A}" presName="parTrans" presStyleLbl="bgSibTrans2D1" presStyleIdx="1" presStyleCnt="4"/>
      <dgm:spPr/>
      <dgm:t>
        <a:bodyPr/>
        <a:lstStyle/>
        <a:p>
          <a:endParaRPr lang="en-GB"/>
        </a:p>
      </dgm:t>
    </dgm:pt>
    <dgm:pt modelId="{D3E7A655-FBFA-47E1-8440-E0CF5A8A7EBB}" type="pres">
      <dgm:prSet presAssocID="{5F906126-FD06-4CDB-B5B4-74D4A978B011}" presName="node" presStyleLbl="node1" presStyleIdx="1" presStyleCnt="4">
        <dgm:presLayoutVars>
          <dgm:bulletEnabled val="1"/>
        </dgm:presLayoutVars>
      </dgm:prSet>
      <dgm:spPr/>
      <dgm:t>
        <a:bodyPr/>
        <a:lstStyle/>
        <a:p>
          <a:endParaRPr lang="en-GB"/>
        </a:p>
      </dgm:t>
    </dgm:pt>
    <dgm:pt modelId="{CC1DA3ED-D554-4467-9094-EB3673C4912D}" type="pres">
      <dgm:prSet presAssocID="{94445E1B-5835-4F83-A7EA-FB160B487E2C}" presName="parTrans" presStyleLbl="bgSibTrans2D1" presStyleIdx="2" presStyleCnt="4"/>
      <dgm:spPr/>
      <dgm:t>
        <a:bodyPr/>
        <a:lstStyle/>
        <a:p>
          <a:endParaRPr lang="en-GB"/>
        </a:p>
      </dgm:t>
    </dgm:pt>
    <dgm:pt modelId="{B90A185F-B3E3-4E99-8B8A-3F2B801FBD30}" type="pres">
      <dgm:prSet presAssocID="{C0C542F7-98FA-4921-ABB2-F6293DB2BA70}" presName="node" presStyleLbl="node1" presStyleIdx="2" presStyleCnt="4">
        <dgm:presLayoutVars>
          <dgm:bulletEnabled val="1"/>
        </dgm:presLayoutVars>
      </dgm:prSet>
      <dgm:spPr/>
      <dgm:t>
        <a:bodyPr/>
        <a:lstStyle/>
        <a:p>
          <a:endParaRPr lang="en-GB"/>
        </a:p>
      </dgm:t>
    </dgm:pt>
    <dgm:pt modelId="{A175E540-04C5-4C71-BDB3-919CE2130A5B}" type="pres">
      <dgm:prSet presAssocID="{16804E46-FDC9-4159-9D7B-419BD9B023CF}" presName="parTrans" presStyleLbl="bgSibTrans2D1" presStyleIdx="3" presStyleCnt="4"/>
      <dgm:spPr/>
      <dgm:t>
        <a:bodyPr/>
        <a:lstStyle/>
        <a:p>
          <a:endParaRPr lang="en-GB"/>
        </a:p>
      </dgm:t>
    </dgm:pt>
    <dgm:pt modelId="{2A9597CA-1DB8-4A33-9E49-3F781E0A4B57}" type="pres">
      <dgm:prSet presAssocID="{0DE39B69-65ED-46CD-B3E5-9DBD94578E0A}" presName="node" presStyleLbl="node1" presStyleIdx="3" presStyleCnt="4">
        <dgm:presLayoutVars>
          <dgm:bulletEnabled val="1"/>
        </dgm:presLayoutVars>
      </dgm:prSet>
      <dgm:spPr/>
      <dgm:t>
        <a:bodyPr/>
        <a:lstStyle/>
        <a:p>
          <a:endParaRPr lang="en-GB"/>
        </a:p>
      </dgm:t>
    </dgm:pt>
  </dgm:ptLst>
  <dgm:cxnLst>
    <dgm:cxn modelId="{033D2E5B-099D-4BD0-A42A-02FC13CC5121}" type="presOf" srcId="{8352CD3D-9431-46F8-8449-5A0A4C3BC11A}" destId="{FB2D5FD8-883B-4122-9E57-358F54B1599E}" srcOrd="0" destOrd="0" presId="urn:microsoft.com/office/officeart/2005/8/layout/radial4"/>
    <dgm:cxn modelId="{F9A3D58D-F6D4-4EDC-921D-A1BB21A44A6E}" srcId="{FBDE42DA-0902-485F-B3C2-C0FBA805CA33}" destId="{5F906126-FD06-4CDB-B5B4-74D4A978B011}" srcOrd="1" destOrd="0" parTransId="{8352CD3D-9431-46F8-8449-5A0A4C3BC11A}" sibTransId="{5F77D011-427D-443A-A511-13480107E016}"/>
    <dgm:cxn modelId="{BF37BF17-D97D-43DF-8A0C-51062EA4C252}" type="presOf" srcId="{25B49CA4-AF84-480C-A6FF-F4214915D670}" destId="{88C8F5D5-B76D-4614-9751-617FB9F643AF}" srcOrd="0" destOrd="0" presId="urn:microsoft.com/office/officeart/2005/8/layout/radial4"/>
    <dgm:cxn modelId="{B5C381D2-24B7-4A73-B97F-11515EC0D882}" srcId="{FBDE42DA-0902-485F-B3C2-C0FBA805CA33}" destId="{C0C542F7-98FA-4921-ABB2-F6293DB2BA70}" srcOrd="2" destOrd="0" parTransId="{94445E1B-5835-4F83-A7EA-FB160B487E2C}" sibTransId="{9D9E6AE8-DA30-4A12-BD5E-5EFD4C6AD906}"/>
    <dgm:cxn modelId="{669F3151-0793-4AA1-B448-005670AE02BE}" srcId="{25B49CA4-AF84-480C-A6FF-F4214915D670}" destId="{FBDE42DA-0902-485F-B3C2-C0FBA805CA33}" srcOrd="0" destOrd="0" parTransId="{2509AE90-32E3-4164-B926-256F87B0B2AD}" sibTransId="{570C9ECD-0CEB-40E1-8757-1E23C7FE6364}"/>
    <dgm:cxn modelId="{77134B38-A264-47B1-B497-3F80F767AD85}" srcId="{FBDE42DA-0902-485F-B3C2-C0FBA805CA33}" destId="{0DE39B69-65ED-46CD-B3E5-9DBD94578E0A}" srcOrd="3" destOrd="0" parTransId="{16804E46-FDC9-4159-9D7B-419BD9B023CF}" sibTransId="{294247B3-9C85-41D2-AB6B-99A7E5B24840}"/>
    <dgm:cxn modelId="{295D8D83-ED34-4E2F-B8A8-75847B190F34}" type="presOf" srcId="{6FC62BE9-3553-4685-8199-8CAE6A155126}" destId="{CCCDE99B-BBFE-40AC-8140-C0FB4CD52B34}" srcOrd="0" destOrd="0" presId="urn:microsoft.com/office/officeart/2005/8/layout/radial4"/>
    <dgm:cxn modelId="{17E4F85B-FA68-4797-9194-228130134A82}" type="presOf" srcId="{0DE39B69-65ED-46CD-B3E5-9DBD94578E0A}" destId="{2A9597CA-1DB8-4A33-9E49-3F781E0A4B57}" srcOrd="0" destOrd="0" presId="urn:microsoft.com/office/officeart/2005/8/layout/radial4"/>
    <dgm:cxn modelId="{0401C565-BF06-4369-BC87-CD330F5B8922}" type="presOf" srcId="{C0C542F7-98FA-4921-ABB2-F6293DB2BA70}" destId="{B90A185F-B3E3-4E99-8B8A-3F2B801FBD30}" srcOrd="0" destOrd="0" presId="urn:microsoft.com/office/officeart/2005/8/layout/radial4"/>
    <dgm:cxn modelId="{0770C097-0F78-4A9F-A8AB-39E24A93D082}" type="presOf" srcId="{FBDE42DA-0902-485F-B3C2-C0FBA805CA33}" destId="{5FEF1D2F-0688-4BB8-9EC7-C645C03E1AE0}" srcOrd="0" destOrd="0" presId="urn:microsoft.com/office/officeart/2005/8/layout/radial4"/>
    <dgm:cxn modelId="{287942AD-2725-43B2-9F88-8C203914E729}" srcId="{FBDE42DA-0902-485F-B3C2-C0FBA805CA33}" destId="{6FC62BE9-3553-4685-8199-8CAE6A155126}" srcOrd="0" destOrd="0" parTransId="{C9AA4542-0D91-426A-A97C-3DD423FADD58}" sibTransId="{A2DDE28C-2125-479B-B9E5-EB0905CEDFDA}"/>
    <dgm:cxn modelId="{97CC2CAD-6049-4BAD-ABD5-3E3BF2AB73DF}" type="presOf" srcId="{16804E46-FDC9-4159-9D7B-419BD9B023CF}" destId="{A175E540-04C5-4C71-BDB3-919CE2130A5B}" srcOrd="0" destOrd="0" presId="urn:microsoft.com/office/officeart/2005/8/layout/radial4"/>
    <dgm:cxn modelId="{700FFFDE-FBB1-43A8-8334-A66355B35FCC}" type="presOf" srcId="{C9AA4542-0D91-426A-A97C-3DD423FADD58}" destId="{B22E5679-D1CF-4E8D-96E8-A87655DD7967}" srcOrd="0" destOrd="0" presId="urn:microsoft.com/office/officeart/2005/8/layout/radial4"/>
    <dgm:cxn modelId="{B78690DD-1400-4F98-AB7A-E96BCAEF824B}" type="presOf" srcId="{94445E1B-5835-4F83-A7EA-FB160B487E2C}" destId="{CC1DA3ED-D554-4467-9094-EB3673C4912D}" srcOrd="0" destOrd="0" presId="urn:microsoft.com/office/officeart/2005/8/layout/radial4"/>
    <dgm:cxn modelId="{7E14011A-133C-4688-9795-6BE43EF7F385}" type="presOf" srcId="{5F906126-FD06-4CDB-B5B4-74D4A978B011}" destId="{D3E7A655-FBFA-47E1-8440-E0CF5A8A7EBB}" srcOrd="0" destOrd="0" presId="urn:microsoft.com/office/officeart/2005/8/layout/radial4"/>
    <dgm:cxn modelId="{94B1CB3F-5B59-4608-8FF1-A197E48E00DB}" type="presParOf" srcId="{88C8F5D5-B76D-4614-9751-617FB9F643AF}" destId="{5FEF1D2F-0688-4BB8-9EC7-C645C03E1AE0}" srcOrd="0" destOrd="0" presId="urn:microsoft.com/office/officeart/2005/8/layout/radial4"/>
    <dgm:cxn modelId="{8DC6E986-7A24-40BA-A5DD-5A8AF8A9CE51}" type="presParOf" srcId="{88C8F5D5-B76D-4614-9751-617FB9F643AF}" destId="{B22E5679-D1CF-4E8D-96E8-A87655DD7967}" srcOrd="1" destOrd="0" presId="urn:microsoft.com/office/officeart/2005/8/layout/radial4"/>
    <dgm:cxn modelId="{4E380ED0-0C2D-4497-A8AE-392EAE6BFCAA}" type="presParOf" srcId="{88C8F5D5-B76D-4614-9751-617FB9F643AF}" destId="{CCCDE99B-BBFE-40AC-8140-C0FB4CD52B34}" srcOrd="2" destOrd="0" presId="urn:microsoft.com/office/officeart/2005/8/layout/radial4"/>
    <dgm:cxn modelId="{E6F6FC98-1F72-4004-9E7E-655BBD9532AE}" type="presParOf" srcId="{88C8F5D5-B76D-4614-9751-617FB9F643AF}" destId="{FB2D5FD8-883B-4122-9E57-358F54B1599E}" srcOrd="3" destOrd="0" presId="urn:microsoft.com/office/officeart/2005/8/layout/radial4"/>
    <dgm:cxn modelId="{C14ABB04-CED4-4564-816F-92D2BEAC473E}" type="presParOf" srcId="{88C8F5D5-B76D-4614-9751-617FB9F643AF}" destId="{D3E7A655-FBFA-47E1-8440-E0CF5A8A7EBB}" srcOrd="4" destOrd="0" presId="urn:microsoft.com/office/officeart/2005/8/layout/radial4"/>
    <dgm:cxn modelId="{DB9000D8-FB51-4E15-A799-6FBD17725676}" type="presParOf" srcId="{88C8F5D5-B76D-4614-9751-617FB9F643AF}" destId="{CC1DA3ED-D554-4467-9094-EB3673C4912D}" srcOrd="5" destOrd="0" presId="urn:microsoft.com/office/officeart/2005/8/layout/radial4"/>
    <dgm:cxn modelId="{A04DF93C-219F-4428-B765-77E8F39C531F}" type="presParOf" srcId="{88C8F5D5-B76D-4614-9751-617FB9F643AF}" destId="{B90A185F-B3E3-4E99-8B8A-3F2B801FBD30}" srcOrd="6" destOrd="0" presId="urn:microsoft.com/office/officeart/2005/8/layout/radial4"/>
    <dgm:cxn modelId="{3EECBA13-2628-42B3-BECA-E927DED37E66}" type="presParOf" srcId="{88C8F5D5-B76D-4614-9751-617FB9F643AF}" destId="{A175E540-04C5-4C71-BDB3-919CE2130A5B}" srcOrd="7" destOrd="0" presId="urn:microsoft.com/office/officeart/2005/8/layout/radial4"/>
    <dgm:cxn modelId="{44B240B8-548F-44D4-AAD6-336239E67B4B}" type="presParOf" srcId="{88C8F5D5-B76D-4614-9751-617FB9F643AF}" destId="{2A9597CA-1DB8-4A33-9E49-3F781E0A4B57}"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49CA4-AF84-480C-A6FF-F4214915D670}"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FBDE42DA-0902-485F-B3C2-C0FBA805CA33}">
      <dgm:prSet phldrT="[Text]" custT="1"/>
      <dgm:spPr>
        <a:solidFill>
          <a:schemeClr val="accent1">
            <a:lumMod val="50000"/>
          </a:schemeClr>
        </a:solidFill>
      </dgm:spPr>
      <dgm:t>
        <a:bodyPr/>
        <a:lstStyle/>
        <a:p>
          <a:r>
            <a:rPr lang="en-GB" sz="3200" dirty="0" smtClean="0">
              <a:latin typeface="Open Sans" panose="020B0606030504020204" pitchFamily="34" charset="0"/>
              <a:ea typeface="Open Sans" panose="020B0606030504020204" pitchFamily="34" charset="0"/>
              <a:cs typeface="Open Sans" panose="020B0606030504020204" pitchFamily="34" charset="0"/>
            </a:rPr>
            <a:t>Auditing is made possible</a:t>
          </a:r>
          <a:endParaRPr lang="en-GB" sz="3200" u="none" dirty="0">
            <a:latin typeface="Open Sans" panose="020B0606030504020204" pitchFamily="34" charset="0"/>
            <a:ea typeface="Open Sans" panose="020B0606030504020204" pitchFamily="34" charset="0"/>
            <a:cs typeface="Open Sans" panose="020B0606030504020204" pitchFamily="34" charset="0"/>
          </a:endParaRPr>
        </a:p>
      </dgm:t>
    </dgm:pt>
    <dgm:pt modelId="{2509AE90-32E3-4164-B926-256F87B0B2AD}" type="parTrans" cxnId="{669F3151-0793-4AA1-B448-005670AE02B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70C9ECD-0CEB-40E1-8757-1E23C7FE6364}" type="sibTrans" cxnId="{669F3151-0793-4AA1-B448-005670AE02B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6FC62BE9-3553-4685-8199-8CAE6A155126}">
      <dgm:prSet phldrT="[Text]" custT="1"/>
      <dgm:spPr/>
      <dgm:t>
        <a:bodyPr/>
        <a:lstStyle/>
        <a:p>
          <a:r>
            <a:rPr lang="fi-FI" sz="3200" u="none" dirty="0" smtClean="0">
              <a:latin typeface="Open Sans" panose="020B0606030504020204" pitchFamily="34" charset="0"/>
              <a:ea typeface="Open Sans" panose="020B0606030504020204" pitchFamily="34" charset="0"/>
              <a:cs typeface="Open Sans" panose="020B0606030504020204" pitchFamily="34" charset="0"/>
            </a:rPr>
            <a:t>Established Audit Criteria</a:t>
          </a:r>
          <a:endParaRPr lang="en-GB" sz="1600" u="none" dirty="0">
            <a:latin typeface="Open Sans" panose="020B0606030504020204" pitchFamily="34" charset="0"/>
            <a:ea typeface="Open Sans" panose="020B0606030504020204" pitchFamily="34" charset="0"/>
            <a:cs typeface="Open Sans" panose="020B0606030504020204" pitchFamily="34" charset="0"/>
          </a:endParaRPr>
        </a:p>
      </dgm:t>
    </dgm:pt>
    <dgm:pt modelId="{C9AA4542-0D91-426A-A97C-3DD423FADD58}" type="parTrans" cxnId="{287942AD-2725-43B2-9F88-8C203914E729}">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A2DDE28C-2125-479B-B9E5-EB0905CEDFDA}" type="sibTrans" cxnId="{287942AD-2725-43B2-9F88-8C203914E729}">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F906126-FD06-4CDB-B5B4-74D4A978B011}">
      <dgm:prSet phldrT="[Text]" custT="1"/>
      <dgm:spPr/>
      <dgm:t>
        <a:bodyPr/>
        <a:lstStyle/>
        <a:p>
          <a:r>
            <a:rPr lang="en-GB" sz="3200" u="none" dirty="0" smtClean="0">
              <a:latin typeface="Open Sans" panose="020B0606030504020204" pitchFamily="34" charset="0"/>
              <a:ea typeface="Open Sans" panose="020B0606030504020204" pitchFamily="34" charset="0"/>
              <a:cs typeface="Open Sans" panose="020B0606030504020204" pitchFamily="34" charset="0"/>
            </a:rPr>
            <a:t>Knowledge of regression methodology</a:t>
          </a:r>
          <a:endParaRPr lang="en-GB" sz="1600" u="none" dirty="0">
            <a:latin typeface="Open Sans" panose="020B0606030504020204" pitchFamily="34" charset="0"/>
            <a:ea typeface="Open Sans" panose="020B0606030504020204" pitchFamily="34" charset="0"/>
            <a:cs typeface="Open Sans" panose="020B0606030504020204" pitchFamily="34" charset="0"/>
          </a:endParaRPr>
        </a:p>
      </dgm:t>
    </dgm:pt>
    <dgm:pt modelId="{8352CD3D-9431-46F8-8449-5A0A4C3BC11A}" type="parTrans" cxnId="{F9A3D58D-F6D4-4EDC-921D-A1BB21A44A6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5F77D011-427D-443A-A511-13480107E016}" type="sibTrans" cxnId="{F9A3D58D-F6D4-4EDC-921D-A1BB21A44A6E}">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C0C542F7-98FA-4921-ABB2-F6293DB2BA70}">
      <dgm:prSet phldrT="[Text]" custT="1"/>
      <dgm:spPr/>
      <dgm:t>
        <a:bodyPr/>
        <a:lstStyle/>
        <a:p>
          <a:r>
            <a:rPr lang="en-GB" sz="3200" u="none" dirty="0" smtClean="0">
              <a:latin typeface="Open Sans" panose="020B0606030504020204" pitchFamily="34" charset="0"/>
              <a:ea typeface="Open Sans" panose="020B0606030504020204" pitchFamily="34" charset="0"/>
              <a:cs typeface="Open Sans" panose="020B0606030504020204" pitchFamily="34" charset="0"/>
            </a:rPr>
            <a:t>Access to source material</a:t>
          </a:r>
          <a:endParaRPr lang="en-GB" sz="3200" u="none" dirty="0">
            <a:latin typeface="Open Sans" panose="020B0606030504020204" pitchFamily="34" charset="0"/>
            <a:ea typeface="Open Sans" panose="020B0606030504020204" pitchFamily="34" charset="0"/>
            <a:cs typeface="Open Sans" panose="020B0606030504020204" pitchFamily="34" charset="0"/>
          </a:endParaRPr>
        </a:p>
      </dgm:t>
    </dgm:pt>
    <dgm:pt modelId="{94445E1B-5835-4F83-A7EA-FB160B487E2C}" type="parTrans" cxnId="{B5C381D2-24B7-4A73-B97F-11515EC0D882}">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9D9E6AE8-DA30-4A12-BD5E-5EFD4C6AD906}" type="sibTrans" cxnId="{B5C381D2-24B7-4A73-B97F-11515EC0D882}">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0DE39B69-65ED-46CD-B3E5-9DBD94578E0A}">
      <dgm:prSet phldrT="[Text]" custT="1"/>
      <dgm:spPr/>
      <dgm:t>
        <a:bodyPr/>
        <a:lstStyle/>
        <a:p>
          <a:r>
            <a:rPr lang="en-GB" sz="3200" u="none" dirty="0" smtClean="0">
              <a:latin typeface="Open Sans" panose="020B0606030504020204" pitchFamily="34" charset="0"/>
              <a:ea typeface="Open Sans" panose="020B0606030504020204" pitchFamily="34" charset="0"/>
              <a:cs typeface="Open Sans" panose="020B0606030504020204" pitchFamily="34" charset="0"/>
            </a:rPr>
            <a:t>Valuation and local market Expertise</a:t>
          </a:r>
          <a:endParaRPr lang="en-GB" sz="1600" u="none" dirty="0">
            <a:latin typeface="Open Sans" panose="020B0606030504020204" pitchFamily="34" charset="0"/>
            <a:ea typeface="Open Sans" panose="020B0606030504020204" pitchFamily="34" charset="0"/>
            <a:cs typeface="Open Sans" panose="020B0606030504020204" pitchFamily="34" charset="0"/>
          </a:endParaRPr>
        </a:p>
      </dgm:t>
    </dgm:pt>
    <dgm:pt modelId="{16804E46-FDC9-4159-9D7B-419BD9B023CF}" type="parTrans" cxnId="{77134B38-A264-47B1-B497-3F80F767AD85}">
      <dgm:prSet/>
      <dgm:spPr>
        <a:solidFill>
          <a:srgbClr val="B3B4B6"/>
        </a:solidFill>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294247B3-9C85-41D2-AB6B-99A7E5B24840}" type="sibTrans" cxnId="{77134B38-A264-47B1-B497-3F80F767AD85}">
      <dgm:prSet/>
      <dgm:spPr/>
      <dgm:t>
        <a:bodyPr/>
        <a:lstStyle/>
        <a:p>
          <a:endParaRPr lang="en-GB" sz="2400" u="none">
            <a:latin typeface="Open Sans" panose="020B0606030504020204" pitchFamily="34" charset="0"/>
            <a:ea typeface="Open Sans" panose="020B0606030504020204" pitchFamily="34" charset="0"/>
            <a:cs typeface="Open Sans" panose="020B0606030504020204" pitchFamily="34" charset="0"/>
          </a:endParaRPr>
        </a:p>
      </dgm:t>
    </dgm:pt>
    <dgm:pt modelId="{88C8F5D5-B76D-4614-9751-617FB9F643AF}" type="pres">
      <dgm:prSet presAssocID="{25B49CA4-AF84-480C-A6FF-F4214915D670}" presName="cycle" presStyleCnt="0">
        <dgm:presLayoutVars>
          <dgm:chMax val="1"/>
          <dgm:dir/>
          <dgm:animLvl val="ctr"/>
          <dgm:resizeHandles val="exact"/>
        </dgm:presLayoutVars>
      </dgm:prSet>
      <dgm:spPr/>
      <dgm:t>
        <a:bodyPr/>
        <a:lstStyle/>
        <a:p>
          <a:endParaRPr lang="en-GB"/>
        </a:p>
      </dgm:t>
    </dgm:pt>
    <dgm:pt modelId="{5FEF1D2F-0688-4BB8-9EC7-C645C03E1AE0}" type="pres">
      <dgm:prSet presAssocID="{FBDE42DA-0902-485F-B3C2-C0FBA805CA33}" presName="centerShape" presStyleLbl="node0" presStyleIdx="0" presStyleCnt="1" custScaleX="74894" custScaleY="74894"/>
      <dgm:spPr/>
      <dgm:t>
        <a:bodyPr/>
        <a:lstStyle/>
        <a:p>
          <a:endParaRPr lang="en-GB"/>
        </a:p>
      </dgm:t>
    </dgm:pt>
    <dgm:pt modelId="{B22E5679-D1CF-4E8D-96E8-A87655DD7967}" type="pres">
      <dgm:prSet presAssocID="{C9AA4542-0D91-426A-A97C-3DD423FADD58}" presName="parTrans" presStyleLbl="bgSibTrans2D1" presStyleIdx="0" presStyleCnt="4"/>
      <dgm:spPr/>
      <dgm:t>
        <a:bodyPr/>
        <a:lstStyle/>
        <a:p>
          <a:endParaRPr lang="en-GB"/>
        </a:p>
      </dgm:t>
    </dgm:pt>
    <dgm:pt modelId="{CCCDE99B-BBFE-40AC-8140-C0FB4CD52B34}" type="pres">
      <dgm:prSet presAssocID="{6FC62BE9-3553-4685-8199-8CAE6A155126}" presName="node" presStyleLbl="node1" presStyleIdx="0" presStyleCnt="4" custRadScaleRad="110848" custRadScaleInc="-33505">
        <dgm:presLayoutVars>
          <dgm:bulletEnabled val="1"/>
        </dgm:presLayoutVars>
      </dgm:prSet>
      <dgm:spPr/>
      <dgm:t>
        <a:bodyPr/>
        <a:lstStyle/>
        <a:p>
          <a:endParaRPr lang="en-GB"/>
        </a:p>
      </dgm:t>
    </dgm:pt>
    <dgm:pt modelId="{FB2D5FD8-883B-4122-9E57-358F54B1599E}" type="pres">
      <dgm:prSet presAssocID="{8352CD3D-9431-46F8-8449-5A0A4C3BC11A}" presName="parTrans" presStyleLbl="bgSibTrans2D1" presStyleIdx="1" presStyleCnt="4"/>
      <dgm:spPr/>
      <dgm:t>
        <a:bodyPr/>
        <a:lstStyle/>
        <a:p>
          <a:endParaRPr lang="en-GB"/>
        </a:p>
      </dgm:t>
    </dgm:pt>
    <dgm:pt modelId="{D3E7A655-FBFA-47E1-8440-E0CF5A8A7EBB}" type="pres">
      <dgm:prSet presAssocID="{5F906126-FD06-4CDB-B5B4-74D4A978B011}" presName="node" presStyleLbl="node1" presStyleIdx="1" presStyleCnt="4" custRadScaleRad="116196" custRadScaleInc="-62746">
        <dgm:presLayoutVars>
          <dgm:bulletEnabled val="1"/>
        </dgm:presLayoutVars>
      </dgm:prSet>
      <dgm:spPr/>
      <dgm:t>
        <a:bodyPr/>
        <a:lstStyle/>
        <a:p>
          <a:endParaRPr lang="en-GB"/>
        </a:p>
      </dgm:t>
    </dgm:pt>
    <dgm:pt modelId="{CC1DA3ED-D554-4467-9094-EB3673C4912D}" type="pres">
      <dgm:prSet presAssocID="{94445E1B-5835-4F83-A7EA-FB160B487E2C}" presName="parTrans" presStyleLbl="bgSibTrans2D1" presStyleIdx="2" presStyleCnt="4"/>
      <dgm:spPr/>
      <dgm:t>
        <a:bodyPr/>
        <a:lstStyle/>
        <a:p>
          <a:endParaRPr lang="en-GB"/>
        </a:p>
      </dgm:t>
    </dgm:pt>
    <dgm:pt modelId="{B90A185F-B3E3-4E99-8B8A-3F2B801FBD30}" type="pres">
      <dgm:prSet presAssocID="{C0C542F7-98FA-4921-ABB2-F6293DB2BA70}" presName="node" presStyleLbl="node1" presStyleIdx="2" presStyleCnt="4" custRadScaleRad="118990" custRadScaleInc="47709">
        <dgm:presLayoutVars>
          <dgm:bulletEnabled val="1"/>
        </dgm:presLayoutVars>
      </dgm:prSet>
      <dgm:spPr/>
      <dgm:t>
        <a:bodyPr/>
        <a:lstStyle/>
        <a:p>
          <a:endParaRPr lang="en-GB"/>
        </a:p>
      </dgm:t>
    </dgm:pt>
    <dgm:pt modelId="{A175E540-04C5-4C71-BDB3-919CE2130A5B}" type="pres">
      <dgm:prSet presAssocID="{16804E46-FDC9-4159-9D7B-419BD9B023CF}" presName="parTrans" presStyleLbl="bgSibTrans2D1" presStyleIdx="3" presStyleCnt="4"/>
      <dgm:spPr/>
      <dgm:t>
        <a:bodyPr/>
        <a:lstStyle/>
        <a:p>
          <a:endParaRPr lang="en-GB"/>
        </a:p>
      </dgm:t>
    </dgm:pt>
    <dgm:pt modelId="{2A9597CA-1DB8-4A33-9E49-3F781E0A4B57}" type="pres">
      <dgm:prSet presAssocID="{0DE39B69-65ED-46CD-B3E5-9DBD94578E0A}" presName="node" presStyleLbl="node1" presStyleIdx="3" presStyleCnt="4" custRadScaleRad="114432" custRadScaleInc="21605">
        <dgm:presLayoutVars>
          <dgm:bulletEnabled val="1"/>
        </dgm:presLayoutVars>
      </dgm:prSet>
      <dgm:spPr/>
      <dgm:t>
        <a:bodyPr/>
        <a:lstStyle/>
        <a:p>
          <a:endParaRPr lang="en-GB"/>
        </a:p>
      </dgm:t>
    </dgm:pt>
  </dgm:ptLst>
  <dgm:cxnLst>
    <dgm:cxn modelId="{C97D0454-9E23-4D0C-8454-083B410F40B7}" type="presOf" srcId="{94445E1B-5835-4F83-A7EA-FB160B487E2C}" destId="{CC1DA3ED-D554-4467-9094-EB3673C4912D}" srcOrd="0" destOrd="0" presId="urn:microsoft.com/office/officeart/2005/8/layout/radial4"/>
    <dgm:cxn modelId="{9F614F0B-B7C2-46EE-86F3-9DC4F8B4AA6D}" type="presOf" srcId="{16804E46-FDC9-4159-9D7B-419BD9B023CF}" destId="{A175E540-04C5-4C71-BDB3-919CE2130A5B}" srcOrd="0" destOrd="0" presId="urn:microsoft.com/office/officeart/2005/8/layout/radial4"/>
    <dgm:cxn modelId="{F477B625-6026-46AD-951F-14FAEEDCDDB2}" type="presOf" srcId="{6FC62BE9-3553-4685-8199-8CAE6A155126}" destId="{CCCDE99B-BBFE-40AC-8140-C0FB4CD52B34}" srcOrd="0" destOrd="0" presId="urn:microsoft.com/office/officeart/2005/8/layout/radial4"/>
    <dgm:cxn modelId="{F9A3D58D-F6D4-4EDC-921D-A1BB21A44A6E}" srcId="{FBDE42DA-0902-485F-B3C2-C0FBA805CA33}" destId="{5F906126-FD06-4CDB-B5B4-74D4A978B011}" srcOrd="1" destOrd="0" parTransId="{8352CD3D-9431-46F8-8449-5A0A4C3BC11A}" sibTransId="{5F77D011-427D-443A-A511-13480107E016}"/>
    <dgm:cxn modelId="{B5C381D2-24B7-4A73-B97F-11515EC0D882}" srcId="{FBDE42DA-0902-485F-B3C2-C0FBA805CA33}" destId="{C0C542F7-98FA-4921-ABB2-F6293DB2BA70}" srcOrd="2" destOrd="0" parTransId="{94445E1B-5835-4F83-A7EA-FB160B487E2C}" sibTransId="{9D9E6AE8-DA30-4A12-BD5E-5EFD4C6AD906}"/>
    <dgm:cxn modelId="{116116C5-D1A9-4C35-9CEC-B2AEA2131C82}" type="presOf" srcId="{8352CD3D-9431-46F8-8449-5A0A4C3BC11A}" destId="{FB2D5FD8-883B-4122-9E57-358F54B1599E}" srcOrd="0" destOrd="0" presId="urn:microsoft.com/office/officeart/2005/8/layout/radial4"/>
    <dgm:cxn modelId="{669F3151-0793-4AA1-B448-005670AE02BE}" srcId="{25B49CA4-AF84-480C-A6FF-F4214915D670}" destId="{FBDE42DA-0902-485F-B3C2-C0FBA805CA33}" srcOrd="0" destOrd="0" parTransId="{2509AE90-32E3-4164-B926-256F87B0B2AD}" sibTransId="{570C9ECD-0CEB-40E1-8757-1E23C7FE6364}"/>
    <dgm:cxn modelId="{77134B38-A264-47B1-B497-3F80F767AD85}" srcId="{FBDE42DA-0902-485F-B3C2-C0FBA805CA33}" destId="{0DE39B69-65ED-46CD-B3E5-9DBD94578E0A}" srcOrd="3" destOrd="0" parTransId="{16804E46-FDC9-4159-9D7B-419BD9B023CF}" sibTransId="{294247B3-9C85-41D2-AB6B-99A7E5B24840}"/>
    <dgm:cxn modelId="{DD1D5048-D6CC-4A38-896C-362DCD9B138D}" type="presOf" srcId="{0DE39B69-65ED-46CD-B3E5-9DBD94578E0A}" destId="{2A9597CA-1DB8-4A33-9E49-3F781E0A4B57}" srcOrd="0" destOrd="0" presId="urn:microsoft.com/office/officeart/2005/8/layout/radial4"/>
    <dgm:cxn modelId="{43932E16-0A75-4FE1-A52C-0958563DEDC7}" type="presOf" srcId="{25B49CA4-AF84-480C-A6FF-F4214915D670}" destId="{88C8F5D5-B76D-4614-9751-617FB9F643AF}" srcOrd="0" destOrd="0" presId="urn:microsoft.com/office/officeart/2005/8/layout/radial4"/>
    <dgm:cxn modelId="{D578A8D5-7C93-4652-BC54-7E3E8706CDB7}" type="presOf" srcId="{C0C542F7-98FA-4921-ABB2-F6293DB2BA70}" destId="{B90A185F-B3E3-4E99-8B8A-3F2B801FBD30}" srcOrd="0" destOrd="0" presId="urn:microsoft.com/office/officeart/2005/8/layout/radial4"/>
    <dgm:cxn modelId="{F7DFE81E-68A1-46F4-914E-85C774588CBF}" type="presOf" srcId="{FBDE42DA-0902-485F-B3C2-C0FBA805CA33}" destId="{5FEF1D2F-0688-4BB8-9EC7-C645C03E1AE0}" srcOrd="0" destOrd="0" presId="urn:microsoft.com/office/officeart/2005/8/layout/radial4"/>
    <dgm:cxn modelId="{287942AD-2725-43B2-9F88-8C203914E729}" srcId="{FBDE42DA-0902-485F-B3C2-C0FBA805CA33}" destId="{6FC62BE9-3553-4685-8199-8CAE6A155126}" srcOrd="0" destOrd="0" parTransId="{C9AA4542-0D91-426A-A97C-3DD423FADD58}" sibTransId="{A2DDE28C-2125-479B-B9E5-EB0905CEDFDA}"/>
    <dgm:cxn modelId="{5742BD9F-C8DE-4268-B198-F9214C1AB184}" type="presOf" srcId="{5F906126-FD06-4CDB-B5B4-74D4A978B011}" destId="{D3E7A655-FBFA-47E1-8440-E0CF5A8A7EBB}" srcOrd="0" destOrd="0" presId="urn:microsoft.com/office/officeart/2005/8/layout/radial4"/>
    <dgm:cxn modelId="{B019DC1A-87D9-487D-B684-669889723301}" type="presOf" srcId="{C9AA4542-0D91-426A-A97C-3DD423FADD58}" destId="{B22E5679-D1CF-4E8D-96E8-A87655DD7967}" srcOrd="0" destOrd="0" presId="urn:microsoft.com/office/officeart/2005/8/layout/radial4"/>
    <dgm:cxn modelId="{EECE9D8A-858A-446D-A4B8-83D2938E54E9}" type="presParOf" srcId="{88C8F5D5-B76D-4614-9751-617FB9F643AF}" destId="{5FEF1D2F-0688-4BB8-9EC7-C645C03E1AE0}" srcOrd="0" destOrd="0" presId="urn:microsoft.com/office/officeart/2005/8/layout/radial4"/>
    <dgm:cxn modelId="{38173895-37B2-4612-824A-31E4226CEE28}" type="presParOf" srcId="{88C8F5D5-B76D-4614-9751-617FB9F643AF}" destId="{B22E5679-D1CF-4E8D-96E8-A87655DD7967}" srcOrd="1" destOrd="0" presId="urn:microsoft.com/office/officeart/2005/8/layout/radial4"/>
    <dgm:cxn modelId="{0D3BCABB-4292-438B-9D64-3F9CCF70C94F}" type="presParOf" srcId="{88C8F5D5-B76D-4614-9751-617FB9F643AF}" destId="{CCCDE99B-BBFE-40AC-8140-C0FB4CD52B34}" srcOrd="2" destOrd="0" presId="urn:microsoft.com/office/officeart/2005/8/layout/radial4"/>
    <dgm:cxn modelId="{DF870CAF-F2F8-4E3F-BE79-2D49174521BF}" type="presParOf" srcId="{88C8F5D5-B76D-4614-9751-617FB9F643AF}" destId="{FB2D5FD8-883B-4122-9E57-358F54B1599E}" srcOrd="3" destOrd="0" presId="urn:microsoft.com/office/officeart/2005/8/layout/radial4"/>
    <dgm:cxn modelId="{8C1F9B23-B7AF-406F-A56A-3DA7CA58393A}" type="presParOf" srcId="{88C8F5D5-B76D-4614-9751-617FB9F643AF}" destId="{D3E7A655-FBFA-47E1-8440-E0CF5A8A7EBB}" srcOrd="4" destOrd="0" presId="urn:microsoft.com/office/officeart/2005/8/layout/radial4"/>
    <dgm:cxn modelId="{9C06D533-2D16-4830-A40A-643587BEB162}" type="presParOf" srcId="{88C8F5D5-B76D-4614-9751-617FB9F643AF}" destId="{CC1DA3ED-D554-4467-9094-EB3673C4912D}" srcOrd="5" destOrd="0" presId="urn:microsoft.com/office/officeart/2005/8/layout/radial4"/>
    <dgm:cxn modelId="{61DF7EAE-7D99-4A60-A0DC-2BA53C04B6D2}" type="presParOf" srcId="{88C8F5D5-B76D-4614-9751-617FB9F643AF}" destId="{B90A185F-B3E3-4E99-8B8A-3F2B801FBD30}" srcOrd="6" destOrd="0" presId="urn:microsoft.com/office/officeart/2005/8/layout/radial4"/>
    <dgm:cxn modelId="{D715D422-58A1-43C4-8A4D-98E86920F15C}" type="presParOf" srcId="{88C8F5D5-B76D-4614-9751-617FB9F643AF}" destId="{A175E540-04C5-4C71-BDB3-919CE2130A5B}" srcOrd="7" destOrd="0" presId="urn:microsoft.com/office/officeart/2005/8/layout/radial4"/>
    <dgm:cxn modelId="{DB69B36D-FA1C-4090-8BFB-2602330D8C8A}" type="presParOf" srcId="{88C8F5D5-B76D-4614-9751-617FB9F643AF}" destId="{2A9597CA-1DB8-4A33-9E49-3F781E0A4B5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002060"/>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01DCDE5A-911E-4858-954E-90F4F4A8C0DF}" type="presOf" srcId="{013EBD1E-EFD6-44FB-BE7D-380ACC53864E}" destId="{B497D361-4976-4EAC-9BC4-1D5BB141183A}" srcOrd="0"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4C087120-AA6F-4CAD-990D-A02D1CAF1F12}" type="presOf" srcId="{3F7D49D2-B7DB-4557-AB91-A94B2C080D8F}" destId="{D93F317A-BDD6-44A8-9CDF-B3BEBF4B08A9}" srcOrd="1" destOrd="0" presId="urn:microsoft.com/office/officeart/2005/8/layout/process5"/>
    <dgm:cxn modelId="{D5BCCB1F-8B58-406A-9058-876BF3CA847E}" type="presOf" srcId="{C5E2764B-7815-4A16-944F-FAE5DFF934B9}" destId="{14F19482-14C6-4951-82BA-3952154BF506}" srcOrd="1"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487BA3CE-372B-4060-BB27-C25072C50E4D}" type="presOf" srcId="{93163D85-EB0D-4B7B-A245-576A7D42BBAA}" destId="{DD34ADEB-779D-494C-987A-033994F58774}" srcOrd="0" destOrd="0" presId="urn:microsoft.com/office/officeart/2005/8/layout/process5"/>
    <dgm:cxn modelId="{E7C93457-9C65-4317-AEF3-DD1A535984C1}" type="presOf" srcId="{93163D85-EB0D-4B7B-A245-576A7D42BBAA}" destId="{374AE8D9-CF81-4146-9736-E3C5C2B3CC95}"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C5AEB104-FC40-4905-A34E-67511230FEA6}" type="presOf" srcId="{319D59AF-7059-4EEE-AA38-E619D38DE513}" destId="{9A65C20A-C655-4C90-8180-1AD0EF32390A}" srcOrd="0" destOrd="0" presId="urn:microsoft.com/office/officeart/2005/8/layout/process5"/>
    <dgm:cxn modelId="{4CB11EC4-7E59-4738-91E3-214D9102BE13}" type="presOf" srcId="{46A6A7C7-863A-4998-AE70-54F6A3E60831}" destId="{B6C6AF08-230A-460A-90B6-BFE5FB3F6FFE}" srcOrd="0" destOrd="0" presId="urn:microsoft.com/office/officeart/2005/8/layout/process5"/>
    <dgm:cxn modelId="{7616C59A-FE1F-48F9-9135-A50F6A2804C2}" type="presOf" srcId="{07825630-1DDC-4E4D-973A-6B0CF6931EE2}" destId="{2090F25D-4566-443C-AA3E-255015FA9541}" srcOrd="1" destOrd="0" presId="urn:microsoft.com/office/officeart/2005/8/layout/process5"/>
    <dgm:cxn modelId="{0FDB8081-5534-46A5-919E-AFCC157BF544}" type="presOf" srcId="{C5E2764B-7815-4A16-944F-FAE5DFF934B9}" destId="{A3C3A6FB-34D8-475C-90B1-8F717AE4D762}" srcOrd="0" destOrd="0" presId="urn:microsoft.com/office/officeart/2005/8/layout/process5"/>
    <dgm:cxn modelId="{637A7863-28A1-4547-BE65-7F6F5439A519}" type="presOf" srcId="{07825630-1DDC-4E4D-973A-6B0CF6931EE2}" destId="{41D9DBFD-1BF2-42B9-AAE0-536B8C50A8BF}" srcOrd="0" destOrd="0" presId="urn:microsoft.com/office/officeart/2005/8/layout/process5"/>
    <dgm:cxn modelId="{7C4F87C8-3663-450A-B592-A7B40D029FF3}" type="presOf" srcId="{FC8051D9-5781-465C-AB38-FE0A88E0AEE7}" destId="{FD125B09-716B-414E-A310-7C22FC44CB41}" srcOrd="0" destOrd="0" presId="urn:microsoft.com/office/officeart/2005/8/layout/process5"/>
    <dgm:cxn modelId="{93C1D326-2106-4892-A279-69698A68F60D}" type="presOf" srcId="{BABF7D68-9AD5-4AD4-8C73-C1E80D734610}" destId="{F6DCC628-7EDA-45FD-BD97-FE21A3AEDF1D}" srcOrd="0" destOrd="0" presId="urn:microsoft.com/office/officeart/2005/8/layout/process5"/>
    <dgm:cxn modelId="{CD72F4F0-5A90-4C4D-A3F5-D4D95506F478}" type="presOf" srcId="{3F7D49D2-B7DB-4557-AB91-A94B2C080D8F}" destId="{A4417A54-7CD3-4153-A69B-724141BB1313}"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7CC6A22B-E79F-4F57-B602-97164FE41BC7}" srcId="{FC8051D9-5781-465C-AB38-FE0A88E0AEE7}" destId="{E512AC72-6825-4379-A9B4-F5AD64521E0A}" srcOrd="5" destOrd="0" parTransId="{7C812FB7-9B7F-44BA-BA3A-A56757C0DB1B}" sibTransId="{A31195C6-5A07-4E8A-8FB6-D3D276381426}"/>
    <dgm:cxn modelId="{1F0A7D3F-59F9-4823-80F3-08D442E3CDA6}" type="presOf" srcId="{BABF7D68-9AD5-4AD4-8C73-C1E80D734610}" destId="{D972AACA-541A-459D-85CB-E61DC9E9ABE1}" srcOrd="1" destOrd="0" presId="urn:microsoft.com/office/officeart/2005/8/layout/process5"/>
    <dgm:cxn modelId="{24EAF1AB-253A-464C-88C0-62F756D74667}" type="presOf" srcId="{693C8B12-3A4A-449F-9A3D-72213CFA1B83}" destId="{738A0AE5-53ED-48D5-A410-A83D0A8E6C9F}" srcOrd="0" destOrd="0" presId="urn:microsoft.com/office/officeart/2005/8/layout/process5"/>
    <dgm:cxn modelId="{8F7D452D-763D-4DEB-9F57-F0D85F2DE897}" srcId="{FC8051D9-5781-465C-AB38-FE0A88E0AEE7}" destId="{319D59AF-7059-4EEE-AA38-E619D38DE513}" srcOrd="3" destOrd="0" parTransId="{432AFE5E-BCBF-4BA1-B0C8-0588868F4425}" sibTransId="{07825630-1DDC-4E4D-973A-6B0CF6931EE2}"/>
    <dgm:cxn modelId="{EAC64996-4A32-48BC-BD7C-E25361A6D113}" type="presOf" srcId="{DE417B34-0E6A-42D8-9727-92DB25FC80B3}" destId="{E75AB226-9AB8-4662-B14D-CC542F095AB5}" srcOrd="0" destOrd="0" presId="urn:microsoft.com/office/officeart/2005/8/layout/process5"/>
    <dgm:cxn modelId="{356CD0EB-2798-4359-A2FB-750250730698}" type="presOf" srcId="{E512AC72-6825-4379-A9B4-F5AD64521E0A}" destId="{54C9E26C-F5CF-4DB7-82FA-E9C70912640F}" srcOrd="0" destOrd="0" presId="urn:microsoft.com/office/officeart/2005/8/layout/process5"/>
    <dgm:cxn modelId="{A9C1EF9B-9DCB-496E-BB9E-836DC81E46F5}" type="presParOf" srcId="{FD125B09-716B-414E-A310-7C22FC44CB41}" destId="{E75AB226-9AB8-4662-B14D-CC542F095AB5}" srcOrd="0" destOrd="0" presId="urn:microsoft.com/office/officeart/2005/8/layout/process5"/>
    <dgm:cxn modelId="{29842207-E350-446E-BD9A-1FE5E617EBDE}" type="presParOf" srcId="{FD125B09-716B-414E-A310-7C22FC44CB41}" destId="{A3C3A6FB-34D8-475C-90B1-8F717AE4D762}" srcOrd="1" destOrd="0" presId="urn:microsoft.com/office/officeart/2005/8/layout/process5"/>
    <dgm:cxn modelId="{911DB309-92E4-47A9-9F1F-12B2F1B47EBF}" type="presParOf" srcId="{A3C3A6FB-34D8-475C-90B1-8F717AE4D762}" destId="{14F19482-14C6-4951-82BA-3952154BF506}" srcOrd="0" destOrd="0" presId="urn:microsoft.com/office/officeart/2005/8/layout/process5"/>
    <dgm:cxn modelId="{B024D739-3755-4254-BB70-C902C508B86E}" type="presParOf" srcId="{FD125B09-716B-414E-A310-7C22FC44CB41}" destId="{738A0AE5-53ED-48D5-A410-A83D0A8E6C9F}" srcOrd="2" destOrd="0" presId="urn:microsoft.com/office/officeart/2005/8/layout/process5"/>
    <dgm:cxn modelId="{BA48FCED-197C-45F3-8EE7-C754E6A073C8}" type="presParOf" srcId="{FD125B09-716B-414E-A310-7C22FC44CB41}" destId="{A4417A54-7CD3-4153-A69B-724141BB1313}" srcOrd="3" destOrd="0" presId="urn:microsoft.com/office/officeart/2005/8/layout/process5"/>
    <dgm:cxn modelId="{1D9780D2-1457-42A6-BC8F-7330A651788A}" type="presParOf" srcId="{A4417A54-7CD3-4153-A69B-724141BB1313}" destId="{D93F317A-BDD6-44A8-9CDF-B3BEBF4B08A9}" srcOrd="0" destOrd="0" presId="urn:microsoft.com/office/officeart/2005/8/layout/process5"/>
    <dgm:cxn modelId="{7AEE3813-47F9-46AD-A9DF-BFC6878F057E}" type="presParOf" srcId="{FD125B09-716B-414E-A310-7C22FC44CB41}" destId="{B6C6AF08-230A-460A-90B6-BFE5FB3F6FFE}" srcOrd="4" destOrd="0" presId="urn:microsoft.com/office/officeart/2005/8/layout/process5"/>
    <dgm:cxn modelId="{B3ECB13B-83E9-4B2D-944A-30751E099776}" type="presParOf" srcId="{FD125B09-716B-414E-A310-7C22FC44CB41}" destId="{F6DCC628-7EDA-45FD-BD97-FE21A3AEDF1D}" srcOrd="5" destOrd="0" presId="urn:microsoft.com/office/officeart/2005/8/layout/process5"/>
    <dgm:cxn modelId="{F6045338-E628-4AB6-842E-099D2C748770}" type="presParOf" srcId="{F6DCC628-7EDA-45FD-BD97-FE21A3AEDF1D}" destId="{D972AACA-541A-459D-85CB-E61DC9E9ABE1}" srcOrd="0" destOrd="0" presId="urn:microsoft.com/office/officeart/2005/8/layout/process5"/>
    <dgm:cxn modelId="{F2853307-22A4-45C1-832E-14A529213970}" type="presParOf" srcId="{FD125B09-716B-414E-A310-7C22FC44CB41}" destId="{9A65C20A-C655-4C90-8180-1AD0EF32390A}" srcOrd="6" destOrd="0" presId="urn:microsoft.com/office/officeart/2005/8/layout/process5"/>
    <dgm:cxn modelId="{7B53C51F-7A9E-4296-8835-4E0293F017A3}" type="presParOf" srcId="{FD125B09-716B-414E-A310-7C22FC44CB41}" destId="{41D9DBFD-1BF2-42B9-AAE0-536B8C50A8BF}" srcOrd="7" destOrd="0" presId="urn:microsoft.com/office/officeart/2005/8/layout/process5"/>
    <dgm:cxn modelId="{936003FE-026B-4B3A-889F-98E866BDC61B}" type="presParOf" srcId="{41D9DBFD-1BF2-42B9-AAE0-536B8C50A8BF}" destId="{2090F25D-4566-443C-AA3E-255015FA9541}" srcOrd="0" destOrd="0" presId="urn:microsoft.com/office/officeart/2005/8/layout/process5"/>
    <dgm:cxn modelId="{F30D359A-A8F1-49DB-AD7D-47CEAC4744E3}" type="presParOf" srcId="{FD125B09-716B-414E-A310-7C22FC44CB41}" destId="{B497D361-4976-4EAC-9BC4-1D5BB141183A}" srcOrd="8" destOrd="0" presId="urn:microsoft.com/office/officeart/2005/8/layout/process5"/>
    <dgm:cxn modelId="{357BB3F5-A165-4574-B0E7-DEADD0B2CFDE}" type="presParOf" srcId="{FD125B09-716B-414E-A310-7C22FC44CB41}" destId="{DD34ADEB-779D-494C-987A-033994F58774}" srcOrd="9" destOrd="0" presId="urn:microsoft.com/office/officeart/2005/8/layout/process5"/>
    <dgm:cxn modelId="{56A4CB00-B80D-4E96-B5FF-5F46A7622EE9}" type="presParOf" srcId="{DD34ADEB-779D-494C-987A-033994F58774}" destId="{374AE8D9-CF81-4146-9736-E3C5C2B3CC95}" srcOrd="0" destOrd="0" presId="urn:microsoft.com/office/officeart/2005/8/layout/process5"/>
    <dgm:cxn modelId="{466357FB-B958-48CF-8B1D-589FD4986A30}"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002060"/>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7C664E8A-FBD0-46FB-8450-913909E1930E}" type="presOf" srcId="{C5E2764B-7815-4A16-944F-FAE5DFF934B9}" destId="{A3C3A6FB-34D8-475C-90B1-8F717AE4D762}" srcOrd="0"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03BC20F3-F25E-48D5-B7F6-17F9F3A4116F}" type="presOf" srcId="{3F7D49D2-B7DB-4557-AB91-A94B2C080D8F}" destId="{D93F317A-BDD6-44A8-9CDF-B3BEBF4B08A9}" srcOrd="1" destOrd="0" presId="urn:microsoft.com/office/officeart/2005/8/layout/process5"/>
    <dgm:cxn modelId="{9EEB7A0F-2889-4794-9DEE-6FEC54C9B6E8}" type="presOf" srcId="{E512AC72-6825-4379-A9B4-F5AD64521E0A}" destId="{54C9E26C-F5CF-4DB7-82FA-E9C70912640F}" srcOrd="0" destOrd="0" presId="urn:microsoft.com/office/officeart/2005/8/layout/process5"/>
    <dgm:cxn modelId="{98A19D77-973E-4C80-A071-F45F428568F6}" type="presOf" srcId="{C5E2764B-7815-4A16-944F-FAE5DFF934B9}" destId="{14F19482-14C6-4951-82BA-3952154BF506}" srcOrd="1"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280C4F8A-70AA-48D7-ABFC-5E5CD881AD4E}" type="presOf" srcId="{46A6A7C7-863A-4998-AE70-54F6A3E60831}" destId="{B6C6AF08-230A-460A-90B6-BFE5FB3F6FFE}" srcOrd="0" destOrd="0" presId="urn:microsoft.com/office/officeart/2005/8/layout/process5"/>
    <dgm:cxn modelId="{05103A67-0EEA-4F43-BEDA-5FE19FBAFCDC}" type="presOf" srcId="{BABF7D68-9AD5-4AD4-8C73-C1E80D734610}" destId="{D972AACA-541A-459D-85CB-E61DC9E9ABE1}"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153019DA-6856-4929-B68F-F6110E551A47}" type="presOf" srcId="{DE417B34-0E6A-42D8-9727-92DB25FC80B3}" destId="{E75AB226-9AB8-4662-B14D-CC542F095AB5}" srcOrd="0" destOrd="0" presId="urn:microsoft.com/office/officeart/2005/8/layout/process5"/>
    <dgm:cxn modelId="{81130250-C397-4566-9496-16A3D73FE362}" type="presOf" srcId="{07825630-1DDC-4E4D-973A-6B0CF6931EE2}" destId="{41D9DBFD-1BF2-42B9-AAE0-536B8C50A8BF}" srcOrd="0" destOrd="0" presId="urn:microsoft.com/office/officeart/2005/8/layout/process5"/>
    <dgm:cxn modelId="{172D66BD-F4C8-4959-9FCA-2AEBF03E07A1}" type="presOf" srcId="{693C8B12-3A4A-449F-9A3D-72213CFA1B83}" destId="{738A0AE5-53ED-48D5-A410-A83D0A8E6C9F}" srcOrd="0" destOrd="0" presId="urn:microsoft.com/office/officeart/2005/8/layout/process5"/>
    <dgm:cxn modelId="{B12F1B12-9337-4B6A-B7EE-5A7EBE6E84C4}" type="presOf" srcId="{3F7D49D2-B7DB-4557-AB91-A94B2C080D8F}" destId="{A4417A54-7CD3-4153-A69B-724141BB1313}" srcOrd="0" destOrd="0" presId="urn:microsoft.com/office/officeart/2005/8/layout/process5"/>
    <dgm:cxn modelId="{D3A722D3-820A-45C1-8F9D-285D7621DA8D}" type="presOf" srcId="{93163D85-EB0D-4B7B-A245-576A7D42BBAA}" destId="{374AE8D9-CF81-4146-9736-E3C5C2B3CC95}" srcOrd="1" destOrd="0" presId="urn:microsoft.com/office/officeart/2005/8/layout/process5"/>
    <dgm:cxn modelId="{72590A5A-27AB-4C2E-9FD1-B980DD9FC964}" type="presOf" srcId="{013EBD1E-EFD6-44FB-BE7D-380ACC53864E}" destId="{B497D361-4976-4EAC-9BC4-1D5BB141183A}"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978EC92A-6A32-4FBE-B617-3B658EF9B41B}" type="presOf" srcId="{93163D85-EB0D-4B7B-A245-576A7D42BBAA}" destId="{DD34ADEB-779D-494C-987A-033994F58774}" srcOrd="0" destOrd="0" presId="urn:microsoft.com/office/officeart/2005/8/layout/process5"/>
    <dgm:cxn modelId="{9588B12F-F120-44C5-A2B1-36DFB3F031EC}" type="presOf" srcId="{FC8051D9-5781-465C-AB38-FE0A88E0AEE7}" destId="{FD125B09-716B-414E-A310-7C22FC44CB41}"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8F7D452D-763D-4DEB-9F57-F0D85F2DE897}" srcId="{FC8051D9-5781-465C-AB38-FE0A88E0AEE7}" destId="{319D59AF-7059-4EEE-AA38-E619D38DE513}" srcOrd="3" destOrd="0" parTransId="{432AFE5E-BCBF-4BA1-B0C8-0588868F4425}" sibTransId="{07825630-1DDC-4E4D-973A-6B0CF6931EE2}"/>
    <dgm:cxn modelId="{265E9A91-2A3F-41C2-BCA6-6B5152ABF606}" type="presOf" srcId="{07825630-1DDC-4E4D-973A-6B0CF6931EE2}" destId="{2090F25D-4566-443C-AA3E-255015FA9541}" srcOrd="1" destOrd="0" presId="urn:microsoft.com/office/officeart/2005/8/layout/process5"/>
    <dgm:cxn modelId="{AB347CF4-4384-40EA-9D18-238E3D930F93}" type="presOf" srcId="{BABF7D68-9AD5-4AD4-8C73-C1E80D734610}" destId="{F6DCC628-7EDA-45FD-BD97-FE21A3AEDF1D}" srcOrd="0" destOrd="0" presId="urn:microsoft.com/office/officeart/2005/8/layout/process5"/>
    <dgm:cxn modelId="{20DCCED8-88AC-4B8E-AE6F-1CD2A1F7875D}" type="presOf" srcId="{319D59AF-7059-4EEE-AA38-E619D38DE513}" destId="{9A65C20A-C655-4C90-8180-1AD0EF32390A}" srcOrd="0" destOrd="0" presId="urn:microsoft.com/office/officeart/2005/8/layout/process5"/>
    <dgm:cxn modelId="{BA4BADF1-EF9D-432C-8C61-90A2DB3351E3}" type="presParOf" srcId="{FD125B09-716B-414E-A310-7C22FC44CB41}" destId="{E75AB226-9AB8-4662-B14D-CC542F095AB5}" srcOrd="0" destOrd="0" presId="urn:microsoft.com/office/officeart/2005/8/layout/process5"/>
    <dgm:cxn modelId="{7DE48E0F-2EA1-402A-A8A3-C0ADD867E46D}" type="presParOf" srcId="{FD125B09-716B-414E-A310-7C22FC44CB41}" destId="{A3C3A6FB-34D8-475C-90B1-8F717AE4D762}" srcOrd="1" destOrd="0" presId="urn:microsoft.com/office/officeart/2005/8/layout/process5"/>
    <dgm:cxn modelId="{48C44A78-826E-4F65-AE36-1DB45EC94CE2}" type="presParOf" srcId="{A3C3A6FB-34D8-475C-90B1-8F717AE4D762}" destId="{14F19482-14C6-4951-82BA-3952154BF506}" srcOrd="0" destOrd="0" presId="urn:microsoft.com/office/officeart/2005/8/layout/process5"/>
    <dgm:cxn modelId="{15671E02-A891-49BC-A85F-9F0F4ACA4E9E}" type="presParOf" srcId="{FD125B09-716B-414E-A310-7C22FC44CB41}" destId="{738A0AE5-53ED-48D5-A410-A83D0A8E6C9F}" srcOrd="2" destOrd="0" presId="urn:microsoft.com/office/officeart/2005/8/layout/process5"/>
    <dgm:cxn modelId="{9B62C464-7A2E-4F45-A1AC-ECF64D977D08}" type="presParOf" srcId="{FD125B09-716B-414E-A310-7C22FC44CB41}" destId="{A4417A54-7CD3-4153-A69B-724141BB1313}" srcOrd="3" destOrd="0" presId="urn:microsoft.com/office/officeart/2005/8/layout/process5"/>
    <dgm:cxn modelId="{37D164DA-617F-43BF-A0BB-C0F6148B9FDC}" type="presParOf" srcId="{A4417A54-7CD3-4153-A69B-724141BB1313}" destId="{D93F317A-BDD6-44A8-9CDF-B3BEBF4B08A9}" srcOrd="0" destOrd="0" presId="urn:microsoft.com/office/officeart/2005/8/layout/process5"/>
    <dgm:cxn modelId="{B759C230-0E09-47A6-8ADC-ED076EBD5769}" type="presParOf" srcId="{FD125B09-716B-414E-A310-7C22FC44CB41}" destId="{B6C6AF08-230A-460A-90B6-BFE5FB3F6FFE}" srcOrd="4" destOrd="0" presId="urn:microsoft.com/office/officeart/2005/8/layout/process5"/>
    <dgm:cxn modelId="{39300760-FA68-4FC6-900E-368331038D9A}" type="presParOf" srcId="{FD125B09-716B-414E-A310-7C22FC44CB41}" destId="{F6DCC628-7EDA-45FD-BD97-FE21A3AEDF1D}" srcOrd="5" destOrd="0" presId="urn:microsoft.com/office/officeart/2005/8/layout/process5"/>
    <dgm:cxn modelId="{27E7E7F3-0CC3-44BC-8542-4182BE469E9A}" type="presParOf" srcId="{F6DCC628-7EDA-45FD-BD97-FE21A3AEDF1D}" destId="{D972AACA-541A-459D-85CB-E61DC9E9ABE1}" srcOrd="0" destOrd="0" presId="urn:microsoft.com/office/officeart/2005/8/layout/process5"/>
    <dgm:cxn modelId="{A0C95129-77AA-4A83-B8F9-FE2367A48B6E}" type="presParOf" srcId="{FD125B09-716B-414E-A310-7C22FC44CB41}" destId="{9A65C20A-C655-4C90-8180-1AD0EF32390A}" srcOrd="6" destOrd="0" presId="urn:microsoft.com/office/officeart/2005/8/layout/process5"/>
    <dgm:cxn modelId="{F6010FBC-CE31-4989-B2E3-6096D31C81E9}" type="presParOf" srcId="{FD125B09-716B-414E-A310-7C22FC44CB41}" destId="{41D9DBFD-1BF2-42B9-AAE0-536B8C50A8BF}" srcOrd="7" destOrd="0" presId="urn:microsoft.com/office/officeart/2005/8/layout/process5"/>
    <dgm:cxn modelId="{A44B70C1-43B3-496F-A5D6-724F93E6548C}" type="presParOf" srcId="{41D9DBFD-1BF2-42B9-AAE0-536B8C50A8BF}" destId="{2090F25D-4566-443C-AA3E-255015FA9541}" srcOrd="0" destOrd="0" presId="urn:microsoft.com/office/officeart/2005/8/layout/process5"/>
    <dgm:cxn modelId="{FA564975-297F-49BF-8663-3108B605897F}" type="presParOf" srcId="{FD125B09-716B-414E-A310-7C22FC44CB41}" destId="{B497D361-4976-4EAC-9BC4-1D5BB141183A}" srcOrd="8" destOrd="0" presId="urn:microsoft.com/office/officeart/2005/8/layout/process5"/>
    <dgm:cxn modelId="{ABD95E1B-E168-419C-9331-C357B13B6087}" type="presParOf" srcId="{FD125B09-716B-414E-A310-7C22FC44CB41}" destId="{DD34ADEB-779D-494C-987A-033994F58774}" srcOrd="9" destOrd="0" presId="urn:microsoft.com/office/officeart/2005/8/layout/process5"/>
    <dgm:cxn modelId="{7C98B879-3DB5-4114-9429-C36ED84DC12E}" type="presParOf" srcId="{DD34ADEB-779D-494C-987A-033994F58774}" destId="{374AE8D9-CF81-4146-9736-E3C5C2B3CC95}" srcOrd="0" destOrd="0" presId="urn:microsoft.com/office/officeart/2005/8/layout/process5"/>
    <dgm:cxn modelId="{5C2A06B0-9AB0-4BE7-A5CD-1533C81F31A8}"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chemeClr val="accent1">
            <a:lumMod val="50000"/>
          </a:schemeClr>
        </a:solidFill>
      </dgm:spPr>
      <dgm:t>
        <a:bodyPr/>
        <a:lstStyle/>
        <a:p>
          <a:r>
            <a:rPr lang="fi-FI" sz="28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dirty="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5846E9F5-B7D2-4756-A621-77233FA03AAE}" type="presOf" srcId="{C5E2764B-7815-4A16-944F-FAE5DFF934B9}" destId="{14F19482-14C6-4951-82BA-3952154BF506}" srcOrd="1" destOrd="0" presId="urn:microsoft.com/office/officeart/2005/8/layout/process5"/>
    <dgm:cxn modelId="{BD188052-659B-4E19-AFB3-31959E01C96A}" type="presOf" srcId="{BABF7D68-9AD5-4AD4-8C73-C1E80D734610}" destId="{D972AACA-541A-459D-85CB-E61DC9E9ABE1}" srcOrd="1" destOrd="0" presId="urn:microsoft.com/office/officeart/2005/8/layout/process5"/>
    <dgm:cxn modelId="{135EEB4C-658F-4E7D-8CE1-C5FB1A33E18A}" type="presOf" srcId="{07825630-1DDC-4E4D-973A-6B0CF6931EE2}" destId="{41D9DBFD-1BF2-42B9-AAE0-536B8C50A8BF}" srcOrd="0" destOrd="0" presId="urn:microsoft.com/office/officeart/2005/8/layout/process5"/>
    <dgm:cxn modelId="{CBB72AA2-7621-48A1-A617-E837D59F79B4}" srcId="{FC8051D9-5781-465C-AB38-FE0A88E0AEE7}" destId="{DE417B34-0E6A-42D8-9727-92DB25FC80B3}" srcOrd="0" destOrd="0" parTransId="{D7A5320C-5957-417F-A43B-E478BBA9109F}" sibTransId="{C5E2764B-7815-4A16-944F-FAE5DFF934B9}"/>
    <dgm:cxn modelId="{68FEAE27-C7D3-4A69-97E4-A12E57FD0668}" type="presOf" srcId="{C5E2764B-7815-4A16-944F-FAE5DFF934B9}" destId="{A3C3A6FB-34D8-475C-90B1-8F717AE4D762}" srcOrd="0" destOrd="0" presId="urn:microsoft.com/office/officeart/2005/8/layout/process5"/>
    <dgm:cxn modelId="{8E06152A-E77B-4DAD-BE3F-B74927F7C244}" type="presOf" srcId="{DE417B34-0E6A-42D8-9727-92DB25FC80B3}" destId="{E75AB226-9AB8-4662-B14D-CC542F095AB5}" srcOrd="0"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4CCC57EE-8D15-4111-BE8F-6A82B2122A1F}" type="presOf" srcId="{3F7D49D2-B7DB-4557-AB91-A94B2C080D8F}" destId="{A4417A54-7CD3-4153-A69B-724141BB1313}" srcOrd="0" destOrd="0" presId="urn:microsoft.com/office/officeart/2005/8/layout/process5"/>
    <dgm:cxn modelId="{04236541-1B86-4238-B4EF-5185B73B7C37}" type="presOf" srcId="{93163D85-EB0D-4B7B-A245-576A7D42BBAA}" destId="{374AE8D9-CF81-4146-9736-E3C5C2B3CC95}"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EE137360-5E7F-45AA-BF53-23A708D2A0C3}" type="presOf" srcId="{BABF7D68-9AD5-4AD4-8C73-C1E80D734610}" destId="{F6DCC628-7EDA-45FD-BD97-FE21A3AEDF1D}" srcOrd="0" destOrd="0" presId="urn:microsoft.com/office/officeart/2005/8/layout/process5"/>
    <dgm:cxn modelId="{3256F2FF-A57B-4003-BAD0-ED25C977FFEC}" type="presOf" srcId="{46A6A7C7-863A-4998-AE70-54F6A3E60831}" destId="{B6C6AF08-230A-460A-90B6-BFE5FB3F6FFE}" srcOrd="0" destOrd="0" presId="urn:microsoft.com/office/officeart/2005/8/layout/process5"/>
    <dgm:cxn modelId="{9D8E1540-C078-4D56-8455-8E09385A7252}" type="presOf" srcId="{319D59AF-7059-4EEE-AA38-E619D38DE513}" destId="{9A65C20A-C655-4C90-8180-1AD0EF32390A}" srcOrd="0" destOrd="0" presId="urn:microsoft.com/office/officeart/2005/8/layout/process5"/>
    <dgm:cxn modelId="{B8A5311E-8981-4362-8929-E6872892FBE7}" type="presOf" srcId="{3F7D49D2-B7DB-4557-AB91-A94B2C080D8F}" destId="{D93F317A-BDD6-44A8-9CDF-B3BEBF4B08A9}" srcOrd="1" destOrd="0" presId="urn:microsoft.com/office/officeart/2005/8/layout/process5"/>
    <dgm:cxn modelId="{A3458A50-E16A-4987-AC74-D713EE9571B4}" type="presOf" srcId="{E512AC72-6825-4379-A9B4-F5AD64521E0A}" destId="{54C9E26C-F5CF-4DB7-82FA-E9C70912640F}" srcOrd="0" destOrd="0" presId="urn:microsoft.com/office/officeart/2005/8/layout/process5"/>
    <dgm:cxn modelId="{CC7E4E6C-48D0-44CF-93B7-0F765DEEDEE4}" type="presOf" srcId="{FC8051D9-5781-465C-AB38-FE0A88E0AEE7}" destId="{FD125B09-716B-414E-A310-7C22FC44CB41}" srcOrd="0" destOrd="0" presId="urn:microsoft.com/office/officeart/2005/8/layout/process5"/>
    <dgm:cxn modelId="{23B8BC7A-C079-46B3-B025-B13A962A3C9A}" type="presOf" srcId="{07825630-1DDC-4E4D-973A-6B0CF6931EE2}" destId="{2090F25D-4566-443C-AA3E-255015FA9541}" srcOrd="1"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EBB10E72-A68E-41C5-91AB-E2A110057A8A}" type="presOf" srcId="{93163D85-EB0D-4B7B-A245-576A7D42BBAA}" destId="{DD34ADEB-779D-494C-987A-033994F58774}"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B116EE22-395B-433D-93D1-60AE16D3A17C}" type="presOf" srcId="{693C8B12-3A4A-449F-9A3D-72213CFA1B83}" destId="{738A0AE5-53ED-48D5-A410-A83D0A8E6C9F}" srcOrd="0" destOrd="0" presId="urn:microsoft.com/office/officeart/2005/8/layout/process5"/>
    <dgm:cxn modelId="{8F7D452D-763D-4DEB-9F57-F0D85F2DE897}" srcId="{FC8051D9-5781-465C-AB38-FE0A88E0AEE7}" destId="{319D59AF-7059-4EEE-AA38-E619D38DE513}" srcOrd="3" destOrd="0" parTransId="{432AFE5E-BCBF-4BA1-B0C8-0588868F4425}" sibTransId="{07825630-1DDC-4E4D-973A-6B0CF6931EE2}"/>
    <dgm:cxn modelId="{F4260887-7252-4BB5-BD3A-80763649E4A0}" type="presOf" srcId="{013EBD1E-EFD6-44FB-BE7D-380ACC53864E}" destId="{B497D361-4976-4EAC-9BC4-1D5BB141183A}" srcOrd="0" destOrd="0" presId="urn:microsoft.com/office/officeart/2005/8/layout/process5"/>
    <dgm:cxn modelId="{E9A8CA09-A0A8-4AA8-944E-80CB8595EB9F}" type="presParOf" srcId="{FD125B09-716B-414E-A310-7C22FC44CB41}" destId="{E75AB226-9AB8-4662-B14D-CC542F095AB5}" srcOrd="0" destOrd="0" presId="urn:microsoft.com/office/officeart/2005/8/layout/process5"/>
    <dgm:cxn modelId="{8B321952-8B24-400D-9539-D45F39C04BC3}" type="presParOf" srcId="{FD125B09-716B-414E-A310-7C22FC44CB41}" destId="{A3C3A6FB-34D8-475C-90B1-8F717AE4D762}" srcOrd="1" destOrd="0" presId="urn:microsoft.com/office/officeart/2005/8/layout/process5"/>
    <dgm:cxn modelId="{6C48AEEE-110A-4379-9902-63220DEC661C}" type="presParOf" srcId="{A3C3A6FB-34D8-475C-90B1-8F717AE4D762}" destId="{14F19482-14C6-4951-82BA-3952154BF506}" srcOrd="0" destOrd="0" presId="urn:microsoft.com/office/officeart/2005/8/layout/process5"/>
    <dgm:cxn modelId="{15B99A42-5137-43E5-B94C-1A7A486907CB}" type="presParOf" srcId="{FD125B09-716B-414E-A310-7C22FC44CB41}" destId="{738A0AE5-53ED-48D5-A410-A83D0A8E6C9F}" srcOrd="2" destOrd="0" presId="urn:microsoft.com/office/officeart/2005/8/layout/process5"/>
    <dgm:cxn modelId="{47BEB5D6-9120-495E-A5A6-A11DA78E9EAB}" type="presParOf" srcId="{FD125B09-716B-414E-A310-7C22FC44CB41}" destId="{A4417A54-7CD3-4153-A69B-724141BB1313}" srcOrd="3" destOrd="0" presId="urn:microsoft.com/office/officeart/2005/8/layout/process5"/>
    <dgm:cxn modelId="{7A2F5359-4333-4206-8684-9F8694496B5F}" type="presParOf" srcId="{A4417A54-7CD3-4153-A69B-724141BB1313}" destId="{D93F317A-BDD6-44A8-9CDF-B3BEBF4B08A9}" srcOrd="0" destOrd="0" presId="urn:microsoft.com/office/officeart/2005/8/layout/process5"/>
    <dgm:cxn modelId="{0E366BDF-4FB4-44EF-810B-25815A8433A8}" type="presParOf" srcId="{FD125B09-716B-414E-A310-7C22FC44CB41}" destId="{B6C6AF08-230A-460A-90B6-BFE5FB3F6FFE}" srcOrd="4" destOrd="0" presId="urn:microsoft.com/office/officeart/2005/8/layout/process5"/>
    <dgm:cxn modelId="{B99C027F-E324-45D9-A033-670EA41878CD}" type="presParOf" srcId="{FD125B09-716B-414E-A310-7C22FC44CB41}" destId="{F6DCC628-7EDA-45FD-BD97-FE21A3AEDF1D}" srcOrd="5" destOrd="0" presId="urn:microsoft.com/office/officeart/2005/8/layout/process5"/>
    <dgm:cxn modelId="{4B003C03-BD6B-4468-9A49-4AE90EB7E1B4}" type="presParOf" srcId="{F6DCC628-7EDA-45FD-BD97-FE21A3AEDF1D}" destId="{D972AACA-541A-459D-85CB-E61DC9E9ABE1}" srcOrd="0" destOrd="0" presId="urn:microsoft.com/office/officeart/2005/8/layout/process5"/>
    <dgm:cxn modelId="{A8D1A2A8-862B-4F05-9290-97BF9AB57C88}" type="presParOf" srcId="{FD125B09-716B-414E-A310-7C22FC44CB41}" destId="{9A65C20A-C655-4C90-8180-1AD0EF32390A}" srcOrd="6" destOrd="0" presId="urn:microsoft.com/office/officeart/2005/8/layout/process5"/>
    <dgm:cxn modelId="{217F5E91-C5CD-44E7-8CF7-2BB8803BDF57}" type="presParOf" srcId="{FD125B09-716B-414E-A310-7C22FC44CB41}" destId="{41D9DBFD-1BF2-42B9-AAE0-536B8C50A8BF}" srcOrd="7" destOrd="0" presId="urn:microsoft.com/office/officeart/2005/8/layout/process5"/>
    <dgm:cxn modelId="{B657733F-E54B-4C19-A498-FA3C42B3D370}" type="presParOf" srcId="{41D9DBFD-1BF2-42B9-AAE0-536B8C50A8BF}" destId="{2090F25D-4566-443C-AA3E-255015FA9541}" srcOrd="0" destOrd="0" presId="urn:microsoft.com/office/officeart/2005/8/layout/process5"/>
    <dgm:cxn modelId="{8BF6CA40-F3DC-407B-8878-7A881D76AC42}" type="presParOf" srcId="{FD125B09-716B-414E-A310-7C22FC44CB41}" destId="{B497D361-4976-4EAC-9BC4-1D5BB141183A}" srcOrd="8" destOrd="0" presId="urn:microsoft.com/office/officeart/2005/8/layout/process5"/>
    <dgm:cxn modelId="{458B8B47-182C-4AD1-92CD-16F35ECA7F27}" type="presParOf" srcId="{FD125B09-716B-414E-A310-7C22FC44CB41}" destId="{DD34ADEB-779D-494C-987A-033994F58774}" srcOrd="9" destOrd="0" presId="urn:microsoft.com/office/officeart/2005/8/layout/process5"/>
    <dgm:cxn modelId="{C9EE4246-AB9E-4558-97ED-4944F6BA7B99}" type="presParOf" srcId="{DD34ADEB-779D-494C-987A-033994F58774}" destId="{374AE8D9-CF81-4146-9736-E3C5C2B3CC95}" srcOrd="0" destOrd="0" presId="urn:microsoft.com/office/officeart/2005/8/layout/process5"/>
    <dgm:cxn modelId="{BFD139F4-8565-4ABE-8061-3F8100B60EC9}"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chemeClr val="accent1">
            <a:lumMod val="50000"/>
          </a:schemeClr>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748F8417-E56C-40B6-B6EB-2E954DAB5E38}" type="presOf" srcId="{93163D85-EB0D-4B7B-A245-576A7D42BBAA}" destId="{374AE8D9-CF81-4146-9736-E3C5C2B3CC95}" srcOrd="1" destOrd="0" presId="urn:microsoft.com/office/officeart/2005/8/layout/process5"/>
    <dgm:cxn modelId="{BF8FFEC8-4CDA-4A1D-8DC4-34F24F3F0E0E}" type="presOf" srcId="{013EBD1E-EFD6-44FB-BE7D-380ACC53864E}" destId="{B497D361-4976-4EAC-9BC4-1D5BB141183A}"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9FDAF1D1-2DCA-4662-94E2-FC4D1468B252}" srcId="{FC8051D9-5781-465C-AB38-FE0A88E0AEE7}" destId="{013EBD1E-EFD6-44FB-BE7D-380ACC53864E}" srcOrd="4" destOrd="0" parTransId="{94F332E2-EEC0-4B38-86AF-97F0B13CE0EB}" sibTransId="{93163D85-EB0D-4B7B-A245-576A7D42BBAA}"/>
    <dgm:cxn modelId="{1EB692B8-698C-4AF0-854B-F3DFC9CF46F4}" type="presOf" srcId="{E512AC72-6825-4379-A9B4-F5AD64521E0A}" destId="{54C9E26C-F5CF-4DB7-82FA-E9C70912640F}" srcOrd="0" destOrd="0" presId="urn:microsoft.com/office/officeart/2005/8/layout/process5"/>
    <dgm:cxn modelId="{2489E10A-1543-4DC3-B6B2-CB16DAFEAFFF}" type="presOf" srcId="{BABF7D68-9AD5-4AD4-8C73-C1E80D734610}" destId="{D972AACA-541A-459D-85CB-E61DC9E9ABE1}" srcOrd="1" destOrd="0" presId="urn:microsoft.com/office/officeart/2005/8/layout/process5"/>
    <dgm:cxn modelId="{8F7D452D-763D-4DEB-9F57-F0D85F2DE897}" srcId="{FC8051D9-5781-465C-AB38-FE0A88E0AEE7}" destId="{319D59AF-7059-4EEE-AA38-E619D38DE513}" srcOrd="3" destOrd="0" parTransId="{432AFE5E-BCBF-4BA1-B0C8-0588868F4425}" sibTransId="{07825630-1DDC-4E4D-973A-6B0CF6931EE2}"/>
    <dgm:cxn modelId="{9C3789E1-592C-40FC-84A5-B6E9DEB50666}" type="presOf" srcId="{BABF7D68-9AD5-4AD4-8C73-C1E80D734610}" destId="{F6DCC628-7EDA-45FD-BD97-FE21A3AEDF1D}" srcOrd="0"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E2D9A6EC-CC7C-4FF1-A98B-8F361A007320}" type="presOf" srcId="{46A6A7C7-863A-4998-AE70-54F6A3E60831}" destId="{B6C6AF08-230A-460A-90B6-BFE5FB3F6FFE}" srcOrd="0"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CBB72AA2-7621-48A1-A617-E837D59F79B4}" srcId="{FC8051D9-5781-465C-AB38-FE0A88E0AEE7}" destId="{DE417B34-0E6A-42D8-9727-92DB25FC80B3}" srcOrd="0" destOrd="0" parTransId="{D7A5320C-5957-417F-A43B-E478BBA9109F}" sibTransId="{C5E2764B-7815-4A16-944F-FAE5DFF934B9}"/>
    <dgm:cxn modelId="{1A2E3F18-2DC5-4307-AD6A-9829E93ADD26}" type="presOf" srcId="{319D59AF-7059-4EEE-AA38-E619D38DE513}" destId="{9A65C20A-C655-4C90-8180-1AD0EF32390A}" srcOrd="0" destOrd="0" presId="urn:microsoft.com/office/officeart/2005/8/layout/process5"/>
    <dgm:cxn modelId="{5E281EEB-8FD2-4408-869E-0AF1599BAFD6}" type="presOf" srcId="{3F7D49D2-B7DB-4557-AB91-A94B2C080D8F}" destId="{A4417A54-7CD3-4153-A69B-724141BB1313}" srcOrd="0" destOrd="0" presId="urn:microsoft.com/office/officeart/2005/8/layout/process5"/>
    <dgm:cxn modelId="{34FF353C-D043-4CC0-8859-C3CE9E2B1902}" type="presOf" srcId="{07825630-1DDC-4E4D-973A-6B0CF6931EE2}" destId="{2090F25D-4566-443C-AA3E-255015FA9541}" srcOrd="1" destOrd="0" presId="urn:microsoft.com/office/officeart/2005/8/layout/process5"/>
    <dgm:cxn modelId="{65E872F7-D1AE-419D-9F08-F97F1568FB89}" type="presOf" srcId="{3F7D49D2-B7DB-4557-AB91-A94B2C080D8F}" destId="{D93F317A-BDD6-44A8-9CDF-B3BEBF4B08A9}" srcOrd="1" destOrd="0" presId="urn:microsoft.com/office/officeart/2005/8/layout/process5"/>
    <dgm:cxn modelId="{BD2D5956-FFD7-419C-9C81-55FE99C10951}" type="presOf" srcId="{93163D85-EB0D-4B7B-A245-576A7D42BBAA}" destId="{DD34ADEB-779D-494C-987A-033994F58774}" srcOrd="0" destOrd="0" presId="urn:microsoft.com/office/officeart/2005/8/layout/process5"/>
    <dgm:cxn modelId="{B31BCA99-4FF2-47EE-BF58-36CC869D1342}" type="presOf" srcId="{C5E2764B-7815-4A16-944F-FAE5DFF934B9}" destId="{14F19482-14C6-4951-82BA-3952154BF506}" srcOrd="1" destOrd="0" presId="urn:microsoft.com/office/officeart/2005/8/layout/process5"/>
    <dgm:cxn modelId="{B424CCE0-7E65-4EFC-845F-C6308305A7C6}" type="presOf" srcId="{DE417B34-0E6A-42D8-9727-92DB25FC80B3}" destId="{E75AB226-9AB8-4662-B14D-CC542F095AB5}" srcOrd="0" destOrd="0" presId="urn:microsoft.com/office/officeart/2005/8/layout/process5"/>
    <dgm:cxn modelId="{F8BF1E41-5EFA-447F-9544-BD017F74C997}" type="presOf" srcId="{07825630-1DDC-4E4D-973A-6B0CF6931EE2}" destId="{41D9DBFD-1BF2-42B9-AAE0-536B8C50A8BF}" srcOrd="0" destOrd="0" presId="urn:microsoft.com/office/officeart/2005/8/layout/process5"/>
    <dgm:cxn modelId="{34FB9E47-867F-43E8-8F77-88DB50D1710C}" type="presOf" srcId="{693C8B12-3A4A-449F-9A3D-72213CFA1B83}" destId="{738A0AE5-53ED-48D5-A410-A83D0A8E6C9F}" srcOrd="0" destOrd="0" presId="urn:microsoft.com/office/officeart/2005/8/layout/process5"/>
    <dgm:cxn modelId="{89ADC0EE-3344-4A6B-B885-B7D612C05B0B}" type="presOf" srcId="{FC8051D9-5781-465C-AB38-FE0A88E0AEE7}" destId="{FD125B09-716B-414E-A310-7C22FC44CB41}" srcOrd="0" destOrd="0" presId="urn:microsoft.com/office/officeart/2005/8/layout/process5"/>
    <dgm:cxn modelId="{8219B9E2-4419-44BB-A371-6636C11B6574}" type="presOf" srcId="{C5E2764B-7815-4A16-944F-FAE5DFF934B9}" destId="{A3C3A6FB-34D8-475C-90B1-8F717AE4D762}" srcOrd="0" destOrd="0" presId="urn:microsoft.com/office/officeart/2005/8/layout/process5"/>
    <dgm:cxn modelId="{67CF2232-6E6E-47DC-887C-3DBD80DF0A98}" type="presParOf" srcId="{FD125B09-716B-414E-A310-7C22FC44CB41}" destId="{E75AB226-9AB8-4662-B14D-CC542F095AB5}" srcOrd="0" destOrd="0" presId="urn:microsoft.com/office/officeart/2005/8/layout/process5"/>
    <dgm:cxn modelId="{4CF03F17-3C32-4DAC-8BBD-4D29372F4E5F}" type="presParOf" srcId="{FD125B09-716B-414E-A310-7C22FC44CB41}" destId="{A3C3A6FB-34D8-475C-90B1-8F717AE4D762}" srcOrd="1" destOrd="0" presId="urn:microsoft.com/office/officeart/2005/8/layout/process5"/>
    <dgm:cxn modelId="{DA6D3801-2592-4886-95C2-1DBB7929E5E8}" type="presParOf" srcId="{A3C3A6FB-34D8-475C-90B1-8F717AE4D762}" destId="{14F19482-14C6-4951-82BA-3952154BF506}" srcOrd="0" destOrd="0" presId="urn:microsoft.com/office/officeart/2005/8/layout/process5"/>
    <dgm:cxn modelId="{4867D438-0D31-42AF-A305-BD2DE6578DB1}" type="presParOf" srcId="{FD125B09-716B-414E-A310-7C22FC44CB41}" destId="{738A0AE5-53ED-48D5-A410-A83D0A8E6C9F}" srcOrd="2" destOrd="0" presId="urn:microsoft.com/office/officeart/2005/8/layout/process5"/>
    <dgm:cxn modelId="{16DC489C-4C67-4134-8B27-F0EC6EBF49B1}" type="presParOf" srcId="{FD125B09-716B-414E-A310-7C22FC44CB41}" destId="{A4417A54-7CD3-4153-A69B-724141BB1313}" srcOrd="3" destOrd="0" presId="urn:microsoft.com/office/officeart/2005/8/layout/process5"/>
    <dgm:cxn modelId="{95F8EC12-6F38-4A10-9080-82EE2B12AB2E}" type="presParOf" srcId="{A4417A54-7CD3-4153-A69B-724141BB1313}" destId="{D93F317A-BDD6-44A8-9CDF-B3BEBF4B08A9}" srcOrd="0" destOrd="0" presId="urn:microsoft.com/office/officeart/2005/8/layout/process5"/>
    <dgm:cxn modelId="{669A8A6C-669C-4489-8ED4-4B7BAC5ABE25}" type="presParOf" srcId="{FD125B09-716B-414E-A310-7C22FC44CB41}" destId="{B6C6AF08-230A-460A-90B6-BFE5FB3F6FFE}" srcOrd="4" destOrd="0" presId="urn:microsoft.com/office/officeart/2005/8/layout/process5"/>
    <dgm:cxn modelId="{817D33C2-17D4-47BC-A655-D8D47707B69B}" type="presParOf" srcId="{FD125B09-716B-414E-A310-7C22FC44CB41}" destId="{F6DCC628-7EDA-45FD-BD97-FE21A3AEDF1D}" srcOrd="5" destOrd="0" presId="urn:microsoft.com/office/officeart/2005/8/layout/process5"/>
    <dgm:cxn modelId="{78421FC5-BCB0-4B67-A605-904C15E7BA31}" type="presParOf" srcId="{F6DCC628-7EDA-45FD-BD97-FE21A3AEDF1D}" destId="{D972AACA-541A-459D-85CB-E61DC9E9ABE1}" srcOrd="0" destOrd="0" presId="urn:microsoft.com/office/officeart/2005/8/layout/process5"/>
    <dgm:cxn modelId="{5B89536B-A83F-42C4-8D5F-CCB7304372B5}" type="presParOf" srcId="{FD125B09-716B-414E-A310-7C22FC44CB41}" destId="{9A65C20A-C655-4C90-8180-1AD0EF32390A}" srcOrd="6" destOrd="0" presId="urn:microsoft.com/office/officeart/2005/8/layout/process5"/>
    <dgm:cxn modelId="{7916BA29-968D-44B3-B21B-884E78980286}" type="presParOf" srcId="{FD125B09-716B-414E-A310-7C22FC44CB41}" destId="{41D9DBFD-1BF2-42B9-AAE0-536B8C50A8BF}" srcOrd="7" destOrd="0" presId="urn:microsoft.com/office/officeart/2005/8/layout/process5"/>
    <dgm:cxn modelId="{3E12FA84-E2FF-424C-938A-9BCD84DE84BE}" type="presParOf" srcId="{41D9DBFD-1BF2-42B9-AAE0-536B8C50A8BF}" destId="{2090F25D-4566-443C-AA3E-255015FA9541}" srcOrd="0" destOrd="0" presId="urn:microsoft.com/office/officeart/2005/8/layout/process5"/>
    <dgm:cxn modelId="{B7FE768E-7FF3-402C-A009-18DCBA5DAE4E}" type="presParOf" srcId="{FD125B09-716B-414E-A310-7C22FC44CB41}" destId="{B497D361-4976-4EAC-9BC4-1D5BB141183A}" srcOrd="8" destOrd="0" presId="urn:microsoft.com/office/officeart/2005/8/layout/process5"/>
    <dgm:cxn modelId="{083E45AE-91E2-4F7E-9F71-F1527FD09032}" type="presParOf" srcId="{FD125B09-716B-414E-A310-7C22FC44CB41}" destId="{DD34ADEB-779D-494C-987A-033994F58774}" srcOrd="9" destOrd="0" presId="urn:microsoft.com/office/officeart/2005/8/layout/process5"/>
    <dgm:cxn modelId="{2A75AB53-B99D-45BA-B426-64AF560FBA9F}" type="presParOf" srcId="{DD34ADEB-779D-494C-987A-033994F58774}" destId="{374AE8D9-CF81-4146-9736-E3C5C2B3CC95}" srcOrd="0" destOrd="0" presId="urn:microsoft.com/office/officeart/2005/8/layout/process5"/>
    <dgm:cxn modelId="{59039589-AE38-4DE0-B3FE-94B22DB98F09}"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8051D9-5781-465C-AB38-FE0A88E0AEE7}"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fi-FI"/>
        </a:p>
      </dgm:t>
    </dgm:pt>
    <dgm:pt modelId="{DE417B34-0E6A-42D8-9727-92DB25FC80B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D7A5320C-5957-417F-A43B-E478BBA9109F}" type="parTrans" cxnId="{CBB72AA2-7621-48A1-A617-E837D59F79B4}">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C5E2764B-7815-4A16-944F-FAE5DFF934B9}" type="sibTrans" cxnId="{CBB72AA2-7621-48A1-A617-E837D59F79B4}">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693C8B12-3A4A-449F-9A3D-72213CFA1B83}">
      <dgm:prSet phldrT="[Text]" custT="1"/>
      <dgm:spPr>
        <a:solidFill>
          <a:srgbClr val="53585F"/>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0D25F185-AB30-477D-93EF-21CAF22E6861}" type="parTrans" cxnId="{051AE50F-0CF6-48DE-AA1A-8E5C8BB6C26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F7D49D2-B7DB-4557-AB91-A94B2C080D8F}" type="sibTrans" cxnId="{051AE50F-0CF6-48DE-AA1A-8E5C8BB6C26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46A6A7C7-863A-4998-AE70-54F6A3E60831}">
      <dgm:prSet phldrT="[Text]" custT="1"/>
      <dgm:spPr>
        <a:solidFill>
          <a:schemeClr val="accent1">
            <a:lumMod val="50000"/>
          </a:schemeClr>
        </a:solidFill>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D03B29-2627-4F39-8BE3-F12FB1E4391D}" type="parTrans" cxnId="{1FCBCD06-F50E-474D-986A-7FE60A68E83C}">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BABF7D68-9AD5-4AD4-8C73-C1E80D734610}" type="sibTrans" cxnId="{1FCBCD06-F50E-474D-986A-7FE60A68E83C}">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13EBD1E-EFD6-44FB-BE7D-380ACC53864E}">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94F332E2-EEC0-4B38-86AF-97F0B13CE0EB}" type="parTrans" cxnId="{9FDAF1D1-2DCA-4662-94E2-FC4D1468B252}">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93163D85-EB0D-4B7B-A245-576A7D42BBAA}" type="sibTrans" cxnId="{9FDAF1D1-2DCA-4662-94E2-FC4D1468B252}">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319D59AF-7059-4EEE-AA38-E619D38DE513}">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432AFE5E-BCBF-4BA1-B0C8-0588868F4425}" type="parTrans" cxnId="{8F7D452D-763D-4DEB-9F57-F0D85F2DE89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07825630-1DDC-4E4D-973A-6B0CF6931EE2}" type="sibTrans" cxnId="{8F7D452D-763D-4DEB-9F57-F0D85F2DE897}">
      <dgm:prSet custT="1"/>
      <dgm:spPr/>
      <dgm:t>
        <a:bodyPr/>
        <a:lstStyle/>
        <a:p>
          <a:endParaRPr lang="fi-FI" sz="5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E512AC72-6825-4379-A9B4-F5AD64521E0A}">
      <dgm:prSet phldrT="[Text]" custT="1"/>
      <dgm:spPr/>
      <dgm:t>
        <a:bodyPr/>
        <a:lstStyle/>
        <a:p>
          <a:r>
            <a:rPr lang="fi-FI" sz="28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a:latin typeface="Open Sans" panose="020B0606030504020204" pitchFamily="34" charset="0"/>
            <a:ea typeface="Open Sans" panose="020B0606030504020204" pitchFamily="34" charset="0"/>
            <a:cs typeface="Open Sans" panose="020B0606030504020204" pitchFamily="34" charset="0"/>
          </a:endParaRPr>
        </a:p>
      </dgm:t>
    </dgm:pt>
    <dgm:pt modelId="{7C812FB7-9B7F-44BA-BA3A-A56757C0DB1B}" type="par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A31195C6-5A07-4E8A-8FB6-D3D276381426}" type="sibTrans" cxnId="{7CC6A22B-E79F-4F57-B602-97164FE41BC7}">
      <dgm:prSet/>
      <dgm:spPr/>
      <dgm:t>
        <a:bodyPr/>
        <a:lstStyle/>
        <a:p>
          <a:endParaRPr lang="fi-FI" sz="3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gm:t>
    </dgm:pt>
    <dgm:pt modelId="{FD125B09-716B-414E-A310-7C22FC44CB41}" type="pres">
      <dgm:prSet presAssocID="{FC8051D9-5781-465C-AB38-FE0A88E0AEE7}" presName="diagram" presStyleCnt="0">
        <dgm:presLayoutVars>
          <dgm:dir/>
          <dgm:resizeHandles val="exact"/>
        </dgm:presLayoutVars>
      </dgm:prSet>
      <dgm:spPr/>
      <dgm:t>
        <a:bodyPr/>
        <a:lstStyle/>
        <a:p>
          <a:endParaRPr lang="fi-FI"/>
        </a:p>
      </dgm:t>
    </dgm:pt>
    <dgm:pt modelId="{E75AB226-9AB8-4662-B14D-CC542F095AB5}" type="pres">
      <dgm:prSet presAssocID="{DE417B34-0E6A-42D8-9727-92DB25FC80B3}" presName="node" presStyleLbl="node1" presStyleIdx="0" presStyleCnt="6">
        <dgm:presLayoutVars>
          <dgm:bulletEnabled val="1"/>
        </dgm:presLayoutVars>
      </dgm:prSet>
      <dgm:spPr/>
      <dgm:t>
        <a:bodyPr/>
        <a:lstStyle/>
        <a:p>
          <a:endParaRPr lang="fi-FI"/>
        </a:p>
      </dgm:t>
    </dgm:pt>
    <dgm:pt modelId="{A3C3A6FB-34D8-475C-90B1-8F717AE4D762}" type="pres">
      <dgm:prSet presAssocID="{C5E2764B-7815-4A16-944F-FAE5DFF934B9}" presName="sibTrans" presStyleLbl="sibTrans2D1" presStyleIdx="0" presStyleCnt="5"/>
      <dgm:spPr/>
      <dgm:t>
        <a:bodyPr/>
        <a:lstStyle/>
        <a:p>
          <a:endParaRPr lang="fi-FI"/>
        </a:p>
      </dgm:t>
    </dgm:pt>
    <dgm:pt modelId="{14F19482-14C6-4951-82BA-3952154BF506}" type="pres">
      <dgm:prSet presAssocID="{C5E2764B-7815-4A16-944F-FAE5DFF934B9}" presName="connectorText" presStyleLbl="sibTrans2D1" presStyleIdx="0" presStyleCnt="5"/>
      <dgm:spPr/>
      <dgm:t>
        <a:bodyPr/>
        <a:lstStyle/>
        <a:p>
          <a:endParaRPr lang="fi-FI"/>
        </a:p>
      </dgm:t>
    </dgm:pt>
    <dgm:pt modelId="{738A0AE5-53ED-48D5-A410-A83D0A8E6C9F}" type="pres">
      <dgm:prSet presAssocID="{693C8B12-3A4A-449F-9A3D-72213CFA1B83}" presName="node" presStyleLbl="node1" presStyleIdx="1" presStyleCnt="6">
        <dgm:presLayoutVars>
          <dgm:bulletEnabled val="1"/>
        </dgm:presLayoutVars>
      </dgm:prSet>
      <dgm:spPr/>
      <dgm:t>
        <a:bodyPr/>
        <a:lstStyle/>
        <a:p>
          <a:endParaRPr lang="fi-FI"/>
        </a:p>
      </dgm:t>
    </dgm:pt>
    <dgm:pt modelId="{A4417A54-7CD3-4153-A69B-724141BB1313}" type="pres">
      <dgm:prSet presAssocID="{3F7D49D2-B7DB-4557-AB91-A94B2C080D8F}" presName="sibTrans" presStyleLbl="sibTrans2D1" presStyleIdx="1" presStyleCnt="5"/>
      <dgm:spPr/>
      <dgm:t>
        <a:bodyPr/>
        <a:lstStyle/>
        <a:p>
          <a:endParaRPr lang="fi-FI"/>
        </a:p>
      </dgm:t>
    </dgm:pt>
    <dgm:pt modelId="{D93F317A-BDD6-44A8-9CDF-B3BEBF4B08A9}" type="pres">
      <dgm:prSet presAssocID="{3F7D49D2-B7DB-4557-AB91-A94B2C080D8F}" presName="connectorText" presStyleLbl="sibTrans2D1" presStyleIdx="1" presStyleCnt="5"/>
      <dgm:spPr/>
      <dgm:t>
        <a:bodyPr/>
        <a:lstStyle/>
        <a:p>
          <a:endParaRPr lang="fi-FI"/>
        </a:p>
      </dgm:t>
    </dgm:pt>
    <dgm:pt modelId="{B6C6AF08-230A-460A-90B6-BFE5FB3F6FFE}" type="pres">
      <dgm:prSet presAssocID="{46A6A7C7-863A-4998-AE70-54F6A3E60831}" presName="node" presStyleLbl="node1" presStyleIdx="2" presStyleCnt="6">
        <dgm:presLayoutVars>
          <dgm:bulletEnabled val="1"/>
        </dgm:presLayoutVars>
      </dgm:prSet>
      <dgm:spPr/>
      <dgm:t>
        <a:bodyPr/>
        <a:lstStyle/>
        <a:p>
          <a:endParaRPr lang="fi-FI"/>
        </a:p>
      </dgm:t>
    </dgm:pt>
    <dgm:pt modelId="{F6DCC628-7EDA-45FD-BD97-FE21A3AEDF1D}" type="pres">
      <dgm:prSet presAssocID="{BABF7D68-9AD5-4AD4-8C73-C1E80D734610}" presName="sibTrans" presStyleLbl="sibTrans2D1" presStyleIdx="2" presStyleCnt="5"/>
      <dgm:spPr/>
      <dgm:t>
        <a:bodyPr/>
        <a:lstStyle/>
        <a:p>
          <a:endParaRPr lang="fi-FI"/>
        </a:p>
      </dgm:t>
    </dgm:pt>
    <dgm:pt modelId="{D972AACA-541A-459D-85CB-E61DC9E9ABE1}" type="pres">
      <dgm:prSet presAssocID="{BABF7D68-9AD5-4AD4-8C73-C1E80D734610}" presName="connectorText" presStyleLbl="sibTrans2D1" presStyleIdx="2" presStyleCnt="5"/>
      <dgm:spPr/>
      <dgm:t>
        <a:bodyPr/>
        <a:lstStyle/>
        <a:p>
          <a:endParaRPr lang="fi-FI"/>
        </a:p>
      </dgm:t>
    </dgm:pt>
    <dgm:pt modelId="{9A65C20A-C655-4C90-8180-1AD0EF32390A}" type="pres">
      <dgm:prSet presAssocID="{319D59AF-7059-4EEE-AA38-E619D38DE513}" presName="node" presStyleLbl="node1" presStyleIdx="3" presStyleCnt="6">
        <dgm:presLayoutVars>
          <dgm:bulletEnabled val="1"/>
        </dgm:presLayoutVars>
      </dgm:prSet>
      <dgm:spPr/>
      <dgm:t>
        <a:bodyPr/>
        <a:lstStyle/>
        <a:p>
          <a:endParaRPr lang="fi-FI"/>
        </a:p>
      </dgm:t>
    </dgm:pt>
    <dgm:pt modelId="{41D9DBFD-1BF2-42B9-AAE0-536B8C50A8BF}" type="pres">
      <dgm:prSet presAssocID="{07825630-1DDC-4E4D-973A-6B0CF6931EE2}" presName="sibTrans" presStyleLbl="sibTrans2D1" presStyleIdx="3" presStyleCnt="5"/>
      <dgm:spPr/>
      <dgm:t>
        <a:bodyPr/>
        <a:lstStyle/>
        <a:p>
          <a:endParaRPr lang="fi-FI"/>
        </a:p>
      </dgm:t>
    </dgm:pt>
    <dgm:pt modelId="{2090F25D-4566-443C-AA3E-255015FA9541}" type="pres">
      <dgm:prSet presAssocID="{07825630-1DDC-4E4D-973A-6B0CF6931EE2}" presName="connectorText" presStyleLbl="sibTrans2D1" presStyleIdx="3" presStyleCnt="5"/>
      <dgm:spPr/>
      <dgm:t>
        <a:bodyPr/>
        <a:lstStyle/>
        <a:p>
          <a:endParaRPr lang="fi-FI"/>
        </a:p>
      </dgm:t>
    </dgm:pt>
    <dgm:pt modelId="{B497D361-4976-4EAC-9BC4-1D5BB141183A}" type="pres">
      <dgm:prSet presAssocID="{013EBD1E-EFD6-44FB-BE7D-380ACC53864E}" presName="node" presStyleLbl="node1" presStyleIdx="4" presStyleCnt="6">
        <dgm:presLayoutVars>
          <dgm:bulletEnabled val="1"/>
        </dgm:presLayoutVars>
      </dgm:prSet>
      <dgm:spPr/>
      <dgm:t>
        <a:bodyPr/>
        <a:lstStyle/>
        <a:p>
          <a:endParaRPr lang="fi-FI"/>
        </a:p>
      </dgm:t>
    </dgm:pt>
    <dgm:pt modelId="{DD34ADEB-779D-494C-987A-033994F58774}" type="pres">
      <dgm:prSet presAssocID="{93163D85-EB0D-4B7B-A245-576A7D42BBAA}" presName="sibTrans" presStyleLbl="sibTrans2D1" presStyleIdx="4" presStyleCnt="5"/>
      <dgm:spPr/>
      <dgm:t>
        <a:bodyPr/>
        <a:lstStyle/>
        <a:p>
          <a:endParaRPr lang="fi-FI"/>
        </a:p>
      </dgm:t>
    </dgm:pt>
    <dgm:pt modelId="{374AE8D9-CF81-4146-9736-E3C5C2B3CC95}" type="pres">
      <dgm:prSet presAssocID="{93163D85-EB0D-4B7B-A245-576A7D42BBAA}" presName="connectorText" presStyleLbl="sibTrans2D1" presStyleIdx="4" presStyleCnt="5"/>
      <dgm:spPr/>
      <dgm:t>
        <a:bodyPr/>
        <a:lstStyle/>
        <a:p>
          <a:endParaRPr lang="fi-FI"/>
        </a:p>
      </dgm:t>
    </dgm:pt>
    <dgm:pt modelId="{54C9E26C-F5CF-4DB7-82FA-E9C70912640F}" type="pres">
      <dgm:prSet presAssocID="{E512AC72-6825-4379-A9B4-F5AD64521E0A}" presName="node" presStyleLbl="node1" presStyleIdx="5" presStyleCnt="6">
        <dgm:presLayoutVars>
          <dgm:bulletEnabled val="1"/>
        </dgm:presLayoutVars>
      </dgm:prSet>
      <dgm:spPr/>
      <dgm:t>
        <a:bodyPr/>
        <a:lstStyle/>
        <a:p>
          <a:endParaRPr lang="fi-FI"/>
        </a:p>
      </dgm:t>
    </dgm:pt>
  </dgm:ptLst>
  <dgm:cxnLst>
    <dgm:cxn modelId="{8F7D452D-763D-4DEB-9F57-F0D85F2DE897}" srcId="{FC8051D9-5781-465C-AB38-FE0A88E0AEE7}" destId="{319D59AF-7059-4EEE-AA38-E619D38DE513}" srcOrd="3" destOrd="0" parTransId="{432AFE5E-BCBF-4BA1-B0C8-0588868F4425}" sibTransId="{07825630-1DDC-4E4D-973A-6B0CF6931EE2}"/>
    <dgm:cxn modelId="{CAFC0649-1A50-4411-97A9-BEA03717621C}" type="presOf" srcId="{C5E2764B-7815-4A16-944F-FAE5DFF934B9}" destId="{14F19482-14C6-4951-82BA-3952154BF506}" srcOrd="1" destOrd="0" presId="urn:microsoft.com/office/officeart/2005/8/layout/process5"/>
    <dgm:cxn modelId="{051AE50F-0CF6-48DE-AA1A-8E5C8BB6C26C}" srcId="{FC8051D9-5781-465C-AB38-FE0A88E0AEE7}" destId="{693C8B12-3A4A-449F-9A3D-72213CFA1B83}" srcOrd="1" destOrd="0" parTransId="{0D25F185-AB30-477D-93EF-21CAF22E6861}" sibTransId="{3F7D49D2-B7DB-4557-AB91-A94B2C080D8F}"/>
    <dgm:cxn modelId="{19BEBF27-D075-4DEC-A8C0-6D21A88AD694}" type="presOf" srcId="{93163D85-EB0D-4B7B-A245-576A7D42BBAA}" destId="{374AE8D9-CF81-4146-9736-E3C5C2B3CC95}" srcOrd="1" destOrd="0" presId="urn:microsoft.com/office/officeart/2005/8/layout/process5"/>
    <dgm:cxn modelId="{7CC6A22B-E79F-4F57-B602-97164FE41BC7}" srcId="{FC8051D9-5781-465C-AB38-FE0A88E0AEE7}" destId="{E512AC72-6825-4379-A9B4-F5AD64521E0A}" srcOrd="5" destOrd="0" parTransId="{7C812FB7-9B7F-44BA-BA3A-A56757C0DB1B}" sibTransId="{A31195C6-5A07-4E8A-8FB6-D3D276381426}"/>
    <dgm:cxn modelId="{CBB72AA2-7621-48A1-A617-E837D59F79B4}" srcId="{FC8051D9-5781-465C-AB38-FE0A88E0AEE7}" destId="{DE417B34-0E6A-42D8-9727-92DB25FC80B3}" srcOrd="0" destOrd="0" parTransId="{D7A5320C-5957-417F-A43B-E478BBA9109F}" sibTransId="{C5E2764B-7815-4A16-944F-FAE5DFF934B9}"/>
    <dgm:cxn modelId="{5C37BCFF-DA17-4B98-A672-84696E779981}" type="presOf" srcId="{46A6A7C7-863A-4998-AE70-54F6A3E60831}" destId="{B6C6AF08-230A-460A-90B6-BFE5FB3F6FFE}" srcOrd="0" destOrd="0" presId="urn:microsoft.com/office/officeart/2005/8/layout/process5"/>
    <dgm:cxn modelId="{20391F12-4B80-4B2F-A383-B6B2FC9DD921}" type="presOf" srcId="{DE417B34-0E6A-42D8-9727-92DB25FC80B3}" destId="{E75AB226-9AB8-4662-B14D-CC542F095AB5}" srcOrd="0" destOrd="0" presId="urn:microsoft.com/office/officeart/2005/8/layout/process5"/>
    <dgm:cxn modelId="{C14F3E8D-D442-4C6A-AE3D-F693C6D56F7F}" type="presOf" srcId="{93163D85-EB0D-4B7B-A245-576A7D42BBAA}" destId="{DD34ADEB-779D-494C-987A-033994F58774}" srcOrd="0" destOrd="0" presId="urn:microsoft.com/office/officeart/2005/8/layout/process5"/>
    <dgm:cxn modelId="{1FCBCD06-F50E-474D-986A-7FE60A68E83C}" srcId="{FC8051D9-5781-465C-AB38-FE0A88E0AEE7}" destId="{46A6A7C7-863A-4998-AE70-54F6A3E60831}" srcOrd="2" destOrd="0" parTransId="{94D03B29-2627-4F39-8BE3-F12FB1E4391D}" sibTransId="{BABF7D68-9AD5-4AD4-8C73-C1E80D734610}"/>
    <dgm:cxn modelId="{8740237C-4BB7-4AB9-9130-40FFF29A5B2C}" type="presOf" srcId="{BABF7D68-9AD5-4AD4-8C73-C1E80D734610}" destId="{D972AACA-541A-459D-85CB-E61DC9E9ABE1}" srcOrd="1" destOrd="0" presId="urn:microsoft.com/office/officeart/2005/8/layout/process5"/>
    <dgm:cxn modelId="{62457E6C-BC0D-4FAB-80CC-3A42F89B4691}" type="presOf" srcId="{3F7D49D2-B7DB-4557-AB91-A94B2C080D8F}" destId="{D93F317A-BDD6-44A8-9CDF-B3BEBF4B08A9}" srcOrd="1" destOrd="0" presId="urn:microsoft.com/office/officeart/2005/8/layout/process5"/>
    <dgm:cxn modelId="{9FDAF1D1-2DCA-4662-94E2-FC4D1468B252}" srcId="{FC8051D9-5781-465C-AB38-FE0A88E0AEE7}" destId="{013EBD1E-EFD6-44FB-BE7D-380ACC53864E}" srcOrd="4" destOrd="0" parTransId="{94F332E2-EEC0-4B38-86AF-97F0B13CE0EB}" sibTransId="{93163D85-EB0D-4B7B-A245-576A7D42BBAA}"/>
    <dgm:cxn modelId="{B2A092E7-14AD-4E57-8FF0-116152C4D02C}" type="presOf" srcId="{319D59AF-7059-4EEE-AA38-E619D38DE513}" destId="{9A65C20A-C655-4C90-8180-1AD0EF32390A}" srcOrd="0" destOrd="0" presId="urn:microsoft.com/office/officeart/2005/8/layout/process5"/>
    <dgm:cxn modelId="{0C8EBDC2-C941-4CFC-99BB-7CAAFA302600}" type="presOf" srcId="{07825630-1DDC-4E4D-973A-6B0CF6931EE2}" destId="{41D9DBFD-1BF2-42B9-AAE0-536B8C50A8BF}" srcOrd="0" destOrd="0" presId="urn:microsoft.com/office/officeart/2005/8/layout/process5"/>
    <dgm:cxn modelId="{C15EFBA5-9173-4E0C-A516-4A961D4B3C03}" type="presOf" srcId="{013EBD1E-EFD6-44FB-BE7D-380ACC53864E}" destId="{B497D361-4976-4EAC-9BC4-1D5BB141183A}" srcOrd="0" destOrd="0" presId="urn:microsoft.com/office/officeart/2005/8/layout/process5"/>
    <dgm:cxn modelId="{7BF760DF-8A7F-4AF7-B9F8-537922DB6FCD}" type="presOf" srcId="{07825630-1DDC-4E4D-973A-6B0CF6931EE2}" destId="{2090F25D-4566-443C-AA3E-255015FA9541}" srcOrd="1" destOrd="0" presId="urn:microsoft.com/office/officeart/2005/8/layout/process5"/>
    <dgm:cxn modelId="{E3CBBC13-1077-49CB-97FA-E5BE54B30A02}" type="presOf" srcId="{693C8B12-3A4A-449F-9A3D-72213CFA1B83}" destId="{738A0AE5-53ED-48D5-A410-A83D0A8E6C9F}" srcOrd="0" destOrd="0" presId="urn:microsoft.com/office/officeart/2005/8/layout/process5"/>
    <dgm:cxn modelId="{11B54071-8125-4F77-BD32-F38F3DF917A6}" type="presOf" srcId="{3F7D49D2-B7DB-4557-AB91-A94B2C080D8F}" destId="{A4417A54-7CD3-4153-A69B-724141BB1313}" srcOrd="0" destOrd="0" presId="urn:microsoft.com/office/officeart/2005/8/layout/process5"/>
    <dgm:cxn modelId="{C542FAF7-37D3-4A3C-8A2F-8EE4B475A62C}" type="presOf" srcId="{BABF7D68-9AD5-4AD4-8C73-C1E80D734610}" destId="{F6DCC628-7EDA-45FD-BD97-FE21A3AEDF1D}" srcOrd="0" destOrd="0" presId="urn:microsoft.com/office/officeart/2005/8/layout/process5"/>
    <dgm:cxn modelId="{13025801-DA7F-46E0-AAA7-F75F41617B35}" type="presOf" srcId="{FC8051D9-5781-465C-AB38-FE0A88E0AEE7}" destId="{FD125B09-716B-414E-A310-7C22FC44CB41}" srcOrd="0" destOrd="0" presId="urn:microsoft.com/office/officeart/2005/8/layout/process5"/>
    <dgm:cxn modelId="{5AFF9FBF-692B-443C-9BF6-8D9D114910DC}" type="presOf" srcId="{C5E2764B-7815-4A16-944F-FAE5DFF934B9}" destId="{A3C3A6FB-34D8-475C-90B1-8F717AE4D762}" srcOrd="0" destOrd="0" presId="urn:microsoft.com/office/officeart/2005/8/layout/process5"/>
    <dgm:cxn modelId="{A3EA02F5-E497-4FE5-B66E-D5FE50385BB0}" type="presOf" srcId="{E512AC72-6825-4379-A9B4-F5AD64521E0A}" destId="{54C9E26C-F5CF-4DB7-82FA-E9C70912640F}" srcOrd="0" destOrd="0" presId="urn:microsoft.com/office/officeart/2005/8/layout/process5"/>
    <dgm:cxn modelId="{B220799F-F7FB-41C8-84E9-56E8AA5ABD09}" type="presParOf" srcId="{FD125B09-716B-414E-A310-7C22FC44CB41}" destId="{E75AB226-9AB8-4662-B14D-CC542F095AB5}" srcOrd="0" destOrd="0" presId="urn:microsoft.com/office/officeart/2005/8/layout/process5"/>
    <dgm:cxn modelId="{37542B5A-3D37-411B-9367-5B00B841401A}" type="presParOf" srcId="{FD125B09-716B-414E-A310-7C22FC44CB41}" destId="{A3C3A6FB-34D8-475C-90B1-8F717AE4D762}" srcOrd="1" destOrd="0" presId="urn:microsoft.com/office/officeart/2005/8/layout/process5"/>
    <dgm:cxn modelId="{993E2F81-B4B7-4B89-825A-654F0B00D157}" type="presParOf" srcId="{A3C3A6FB-34D8-475C-90B1-8F717AE4D762}" destId="{14F19482-14C6-4951-82BA-3952154BF506}" srcOrd="0" destOrd="0" presId="urn:microsoft.com/office/officeart/2005/8/layout/process5"/>
    <dgm:cxn modelId="{76F3B79A-74F5-426B-8FD4-3CC2C6D5A792}" type="presParOf" srcId="{FD125B09-716B-414E-A310-7C22FC44CB41}" destId="{738A0AE5-53ED-48D5-A410-A83D0A8E6C9F}" srcOrd="2" destOrd="0" presId="urn:microsoft.com/office/officeart/2005/8/layout/process5"/>
    <dgm:cxn modelId="{D9EB2260-9185-46AF-B003-AB13049A8535}" type="presParOf" srcId="{FD125B09-716B-414E-A310-7C22FC44CB41}" destId="{A4417A54-7CD3-4153-A69B-724141BB1313}" srcOrd="3" destOrd="0" presId="urn:microsoft.com/office/officeart/2005/8/layout/process5"/>
    <dgm:cxn modelId="{5E478BFF-3277-44B8-8774-481F84ABAF76}" type="presParOf" srcId="{A4417A54-7CD3-4153-A69B-724141BB1313}" destId="{D93F317A-BDD6-44A8-9CDF-B3BEBF4B08A9}" srcOrd="0" destOrd="0" presId="urn:microsoft.com/office/officeart/2005/8/layout/process5"/>
    <dgm:cxn modelId="{6178FD86-3B1D-4E5B-9997-478ED15E26FF}" type="presParOf" srcId="{FD125B09-716B-414E-A310-7C22FC44CB41}" destId="{B6C6AF08-230A-460A-90B6-BFE5FB3F6FFE}" srcOrd="4" destOrd="0" presId="urn:microsoft.com/office/officeart/2005/8/layout/process5"/>
    <dgm:cxn modelId="{FA806306-BFC7-4BAC-B067-6295E9486922}" type="presParOf" srcId="{FD125B09-716B-414E-A310-7C22FC44CB41}" destId="{F6DCC628-7EDA-45FD-BD97-FE21A3AEDF1D}" srcOrd="5" destOrd="0" presId="urn:microsoft.com/office/officeart/2005/8/layout/process5"/>
    <dgm:cxn modelId="{0105D63F-8BFB-454A-A6DA-C35693B3B4BC}" type="presParOf" srcId="{F6DCC628-7EDA-45FD-BD97-FE21A3AEDF1D}" destId="{D972AACA-541A-459D-85CB-E61DC9E9ABE1}" srcOrd="0" destOrd="0" presId="urn:microsoft.com/office/officeart/2005/8/layout/process5"/>
    <dgm:cxn modelId="{05E196C9-96D2-4A96-B140-3EB915E8F642}" type="presParOf" srcId="{FD125B09-716B-414E-A310-7C22FC44CB41}" destId="{9A65C20A-C655-4C90-8180-1AD0EF32390A}" srcOrd="6" destOrd="0" presId="urn:microsoft.com/office/officeart/2005/8/layout/process5"/>
    <dgm:cxn modelId="{2519E1F7-94D2-4D75-88F7-FEF4A680D7B4}" type="presParOf" srcId="{FD125B09-716B-414E-A310-7C22FC44CB41}" destId="{41D9DBFD-1BF2-42B9-AAE0-536B8C50A8BF}" srcOrd="7" destOrd="0" presId="urn:microsoft.com/office/officeart/2005/8/layout/process5"/>
    <dgm:cxn modelId="{4EE19B03-209A-4D78-B4D5-85BC875190F8}" type="presParOf" srcId="{41D9DBFD-1BF2-42B9-AAE0-536B8C50A8BF}" destId="{2090F25D-4566-443C-AA3E-255015FA9541}" srcOrd="0" destOrd="0" presId="urn:microsoft.com/office/officeart/2005/8/layout/process5"/>
    <dgm:cxn modelId="{D4DF6947-76FB-477B-BD91-A93C947AF00C}" type="presParOf" srcId="{FD125B09-716B-414E-A310-7C22FC44CB41}" destId="{B497D361-4976-4EAC-9BC4-1D5BB141183A}" srcOrd="8" destOrd="0" presId="urn:microsoft.com/office/officeart/2005/8/layout/process5"/>
    <dgm:cxn modelId="{4D9C7E9E-D93B-4EB2-9431-9D8CEB2E5983}" type="presParOf" srcId="{FD125B09-716B-414E-A310-7C22FC44CB41}" destId="{DD34ADEB-779D-494C-987A-033994F58774}" srcOrd="9" destOrd="0" presId="urn:microsoft.com/office/officeart/2005/8/layout/process5"/>
    <dgm:cxn modelId="{513AC1DA-1084-460F-91F1-ADFD336640A0}" type="presParOf" srcId="{DD34ADEB-779D-494C-987A-033994F58774}" destId="{374AE8D9-CF81-4146-9736-E3C5C2B3CC95}" srcOrd="0" destOrd="0" presId="urn:microsoft.com/office/officeart/2005/8/layout/process5"/>
    <dgm:cxn modelId="{ECFA7AEA-9704-41B6-B003-424877E17957}" type="presParOf" srcId="{FD125B09-716B-414E-A310-7C22FC44CB41}" destId="{54C9E26C-F5CF-4DB7-82FA-E9C70912640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719B9-97AB-4629-9332-B9F8CDB54756}">
      <dsp:nvSpPr>
        <dsp:cNvPr id="0" name=""/>
        <dsp:cNvSpPr/>
      </dsp:nvSpPr>
      <dsp:spPr>
        <a:xfrm>
          <a:off x="10191123" y="1232999"/>
          <a:ext cx="3060258" cy="3060415"/>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FFB149-B498-478D-9975-C37A204B460C}">
      <dsp:nvSpPr>
        <dsp:cNvPr id="0" name=""/>
        <dsp:cNvSpPr/>
      </dsp:nvSpPr>
      <dsp:spPr>
        <a:xfrm>
          <a:off x="10293482" y="1335031"/>
          <a:ext cx="2856853" cy="2856351"/>
        </a:xfrm>
        <a:prstGeom prst="ellips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Public</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0701604" y="1743158"/>
        <a:ext cx="2040609" cy="2040097"/>
      </dsp:txXfrm>
    </dsp:sp>
    <dsp:sp modelId="{39E68B54-29B7-4A76-B513-CC7A6B41B928}">
      <dsp:nvSpPr>
        <dsp:cNvPr id="0" name=""/>
        <dsp:cNvSpPr/>
      </dsp:nvSpPr>
      <dsp:spPr>
        <a:xfrm rot="2700000">
          <a:off x="7015358" y="1232784"/>
          <a:ext cx="3060308" cy="3060308"/>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5C4C70-B499-42D9-875D-4FD65B21F79A}">
      <dsp:nvSpPr>
        <dsp:cNvPr id="0" name=""/>
        <dsp:cNvSpPr/>
      </dsp:nvSpPr>
      <dsp:spPr>
        <a:xfrm>
          <a:off x="7130865" y="1335031"/>
          <a:ext cx="2856853" cy="2856351"/>
        </a:xfrm>
        <a:prstGeom prst="ellips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Audits of Financial Statements</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538987" y="1743158"/>
        <a:ext cx="2040609" cy="2040097"/>
      </dsp:txXfrm>
    </dsp:sp>
    <dsp:sp modelId="{F4431785-6B23-4157-8A3E-81832D6DBABC}">
      <dsp:nvSpPr>
        <dsp:cNvPr id="0" name=""/>
        <dsp:cNvSpPr/>
      </dsp:nvSpPr>
      <dsp:spPr>
        <a:xfrm rot="2700000">
          <a:off x="3865864" y="1232784"/>
          <a:ext cx="3060308" cy="3060308"/>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9C3703B-EFBE-420B-8CB6-E2FAF9C528D9}">
      <dsp:nvSpPr>
        <dsp:cNvPr id="0" name=""/>
        <dsp:cNvSpPr/>
      </dsp:nvSpPr>
      <dsp:spPr>
        <a:xfrm>
          <a:off x="3968248" y="1335031"/>
          <a:ext cx="2856853" cy="2856351"/>
        </a:xfrm>
        <a:prstGeom prst="ellips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AVM Auditor</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4376370" y="1743158"/>
        <a:ext cx="2040609" cy="2040097"/>
      </dsp:txXfrm>
    </dsp:sp>
    <dsp:sp modelId="{9F5AB3B7-4EA3-4923-94A4-0E90169ED2D0}">
      <dsp:nvSpPr>
        <dsp:cNvPr id="0" name=""/>
        <dsp:cNvSpPr/>
      </dsp:nvSpPr>
      <dsp:spPr>
        <a:xfrm rot="2700000">
          <a:off x="703247" y="1232784"/>
          <a:ext cx="3060308" cy="3060308"/>
        </a:xfrm>
        <a:prstGeom prst="teardrop">
          <a:avLst>
            <a:gd name="adj" fmla="val 1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31CED4-D0BB-4C10-9590-1E6DA3486B27}">
      <dsp:nvSpPr>
        <dsp:cNvPr id="0" name=""/>
        <dsp:cNvSpPr/>
      </dsp:nvSpPr>
      <dsp:spPr>
        <a:xfrm>
          <a:off x="805630" y="1335031"/>
          <a:ext cx="2856853" cy="2856351"/>
        </a:xfrm>
        <a:prstGeom prst="ellips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AVM valuations</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213752" y="1743158"/>
        <a:ext cx="2040609" cy="20400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1D2F-0688-4BB8-9EC7-C645C03E1AE0}">
      <dsp:nvSpPr>
        <dsp:cNvPr id="0" name=""/>
        <dsp:cNvSpPr/>
      </dsp:nvSpPr>
      <dsp:spPr>
        <a:xfrm>
          <a:off x="3680519" y="4237739"/>
          <a:ext cx="2722576" cy="2722576"/>
        </a:xfrm>
        <a:prstGeom prst="ellipse">
          <a:avLst/>
        </a:prstGeom>
        <a:solidFill>
          <a:srgbClr val="53585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u="none" kern="1200" dirty="0" smtClean="0">
              <a:latin typeface="Open Sans" panose="020B0606030504020204" pitchFamily="34" charset="0"/>
              <a:ea typeface="Open Sans" panose="020B0606030504020204" pitchFamily="34" charset="0"/>
              <a:cs typeface="Open Sans" panose="020B0606030504020204" pitchFamily="34" charset="0"/>
            </a:rPr>
            <a:t>Auditing framework</a:t>
          </a:r>
          <a:endParaRPr lang="en-GB" sz="28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4079231" y="4636451"/>
        <a:ext cx="1925152" cy="1925152"/>
      </dsp:txXfrm>
    </dsp:sp>
    <dsp:sp modelId="{B22E5679-D1CF-4E8D-96E8-A87655DD7967}">
      <dsp:nvSpPr>
        <dsp:cNvPr id="0" name=""/>
        <dsp:cNvSpPr/>
      </dsp:nvSpPr>
      <dsp:spPr>
        <a:xfrm rot="11700000">
          <a:off x="1254381" y="4514988"/>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DE99B-BBFE-40AC-8140-C0FB4CD52B34}">
      <dsp:nvSpPr>
        <dsp:cNvPr id="0" name=""/>
        <dsp:cNvSpPr/>
      </dsp:nvSpPr>
      <dsp:spPr>
        <a:xfrm>
          <a:off x="1693" y="3560472"/>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u="none" kern="1200" dirty="0" smtClean="0">
              <a:latin typeface="Open Sans" panose="020B0606030504020204" pitchFamily="34" charset="0"/>
              <a:ea typeface="Open Sans" panose="020B0606030504020204" pitchFamily="34" charset="0"/>
              <a:cs typeface="Open Sans" panose="020B0606030504020204" pitchFamily="34" charset="0"/>
            </a:rPr>
            <a:t>IAASB</a:t>
          </a:r>
          <a:r>
            <a:rPr lang="en-GB" sz="1600" u="none" kern="1200" dirty="0" smtClean="0">
              <a:latin typeface="Open Sans" panose="020B0606030504020204" pitchFamily="34" charset="0"/>
              <a:ea typeface="Open Sans" panose="020B0606030504020204" pitchFamily="34" charset="0"/>
              <a:cs typeface="Open Sans" panose="020B0606030504020204" pitchFamily="34" charset="0"/>
            </a:rPr>
            <a:t/>
          </a:r>
          <a:br>
            <a:rPr lang="en-GB" sz="1600" u="none" kern="1200" dirty="0" smtClean="0">
              <a:latin typeface="Open Sans" panose="020B0606030504020204" pitchFamily="34" charset="0"/>
              <a:ea typeface="Open Sans" panose="020B0606030504020204" pitchFamily="34" charset="0"/>
              <a:cs typeface="Open Sans" panose="020B0606030504020204" pitchFamily="34" charset="0"/>
            </a:rPr>
          </a:br>
          <a:r>
            <a:rPr lang="en-GB" sz="1600" u="none" kern="1200" dirty="0" smtClean="0">
              <a:latin typeface="Open Sans" panose="020B0606030504020204" pitchFamily="34" charset="0"/>
              <a:ea typeface="Open Sans" panose="020B0606030504020204" pitchFamily="34" charset="0"/>
              <a:cs typeface="Open Sans" panose="020B0606030504020204" pitchFamily="34" charset="0"/>
            </a:rPr>
            <a:t>(</a:t>
          </a:r>
          <a:r>
            <a:rPr lang="en-US" sz="2000" u="none" kern="1200" dirty="0" smtClean="0">
              <a:latin typeface="Open Sans" panose="020B0606030504020204" pitchFamily="34" charset="0"/>
              <a:ea typeface="Open Sans" panose="020B0606030504020204" pitchFamily="34" charset="0"/>
              <a:cs typeface="Open Sans" panose="020B0606030504020204" pitchFamily="34" charset="0"/>
            </a:rPr>
            <a:t>International Auditing and Assurance Standards Board)</a:t>
          </a:r>
          <a:endParaRPr lang="en-GB" sz="20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62297" y="3621076"/>
        <a:ext cx="2465239" cy="1947949"/>
      </dsp:txXfrm>
    </dsp:sp>
    <dsp:sp modelId="{FB2D5FD8-883B-4122-9E57-358F54B1599E}">
      <dsp:nvSpPr>
        <dsp:cNvPr id="0" name=""/>
        <dsp:cNvSpPr/>
      </dsp:nvSpPr>
      <dsp:spPr>
        <a:xfrm rot="14700000">
          <a:off x="2715561" y="2773622"/>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E7A655-FBFA-47E1-8440-E0CF5A8A7EBB}">
      <dsp:nvSpPr>
        <dsp:cNvPr id="0" name=""/>
        <dsp:cNvSpPr/>
      </dsp:nvSpPr>
      <dsp:spPr>
        <a:xfrm>
          <a:off x="2109219" y="1048821"/>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u="none" kern="1200" dirty="0" smtClean="0">
              <a:latin typeface="Open Sans" panose="020B0606030504020204" pitchFamily="34" charset="0"/>
              <a:ea typeface="Open Sans" panose="020B0606030504020204" pitchFamily="34" charset="0"/>
              <a:cs typeface="Open Sans" panose="020B0606030504020204" pitchFamily="34" charset="0"/>
            </a:rPr>
            <a:t>ISO</a:t>
          </a:r>
          <a:r>
            <a:rPr lang="en-GB" sz="1800" u="none" kern="1200" dirty="0" smtClean="0">
              <a:latin typeface="Open Sans" panose="020B0606030504020204" pitchFamily="34" charset="0"/>
              <a:ea typeface="Open Sans" panose="020B0606030504020204" pitchFamily="34" charset="0"/>
              <a:cs typeface="Open Sans" panose="020B0606030504020204" pitchFamily="34" charset="0"/>
            </a:rPr>
            <a:t/>
          </a:r>
          <a:br>
            <a:rPr lang="en-GB" sz="1800" u="none" kern="1200" dirty="0" smtClean="0">
              <a:latin typeface="Open Sans" panose="020B0606030504020204" pitchFamily="34" charset="0"/>
              <a:ea typeface="Open Sans" panose="020B0606030504020204" pitchFamily="34" charset="0"/>
              <a:cs typeface="Open Sans" panose="020B0606030504020204" pitchFamily="34" charset="0"/>
            </a:rPr>
          </a:br>
          <a:r>
            <a:rPr lang="en-GB" sz="2000" u="none" kern="1200" dirty="0" smtClean="0">
              <a:latin typeface="Open Sans" panose="020B0606030504020204" pitchFamily="34" charset="0"/>
              <a:ea typeface="Open Sans" panose="020B0606030504020204" pitchFamily="34" charset="0"/>
              <a:cs typeface="Open Sans" panose="020B0606030504020204" pitchFamily="34" charset="0"/>
            </a:rPr>
            <a:t>(International Organization for Standardization)</a:t>
          </a:r>
          <a:endParaRPr lang="en-GB" sz="20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2169823" y="1109425"/>
        <a:ext cx="2465239" cy="1947949"/>
      </dsp:txXfrm>
    </dsp:sp>
    <dsp:sp modelId="{CC1DA3ED-D554-4467-9094-EB3673C4912D}">
      <dsp:nvSpPr>
        <dsp:cNvPr id="0" name=""/>
        <dsp:cNvSpPr/>
      </dsp:nvSpPr>
      <dsp:spPr>
        <a:xfrm rot="17700000">
          <a:off x="4988753" y="2773622"/>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0A185F-B3E3-4E99-8B8A-3F2B801FBD30}">
      <dsp:nvSpPr>
        <dsp:cNvPr id="0" name=""/>
        <dsp:cNvSpPr/>
      </dsp:nvSpPr>
      <dsp:spPr>
        <a:xfrm>
          <a:off x="5387948" y="1048821"/>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u="none" kern="1200" dirty="0" smtClean="0">
              <a:latin typeface="Open Sans" panose="020B0606030504020204" pitchFamily="34" charset="0"/>
              <a:ea typeface="Open Sans" panose="020B0606030504020204" pitchFamily="34" charset="0"/>
              <a:cs typeface="Open Sans" panose="020B0606030504020204" pitchFamily="34" charset="0"/>
            </a:rPr>
            <a:t>IVS</a:t>
          </a:r>
          <a: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t/>
          </a:r>
          <a:b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br>
          <a:r>
            <a:rPr lang="en-GB" sz="2000" u="none" kern="1200" dirty="0" smtClean="0">
              <a:latin typeface="Open Sans" panose="020B0606030504020204" pitchFamily="34" charset="0"/>
              <a:ea typeface="Open Sans" panose="020B0606030504020204" pitchFamily="34" charset="0"/>
              <a:cs typeface="Open Sans" panose="020B0606030504020204" pitchFamily="34" charset="0"/>
            </a:rPr>
            <a:t>(International Valuation Standards)</a:t>
          </a:r>
          <a:endParaRPr lang="en-GB" sz="20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5448552" y="1109425"/>
        <a:ext cx="2465239" cy="1947949"/>
      </dsp:txXfrm>
    </dsp:sp>
    <dsp:sp modelId="{A175E540-04C5-4C71-BDB3-919CE2130A5B}">
      <dsp:nvSpPr>
        <dsp:cNvPr id="0" name=""/>
        <dsp:cNvSpPr/>
      </dsp:nvSpPr>
      <dsp:spPr>
        <a:xfrm rot="20700000">
          <a:off x="6449933" y="4514988"/>
          <a:ext cx="2379300" cy="775934"/>
        </a:xfrm>
        <a:prstGeom prst="leftArrow">
          <a:avLst>
            <a:gd name="adj1" fmla="val 60000"/>
            <a:gd name="adj2" fmla="val 50000"/>
          </a:avLst>
        </a:prstGeom>
        <a:solidFill>
          <a:srgbClr val="B3B4B6"/>
        </a:solidFill>
        <a:ln>
          <a:noFill/>
        </a:ln>
        <a:effectLst/>
      </dsp:spPr>
      <dsp:style>
        <a:lnRef idx="0">
          <a:scrgbClr r="0" g="0" b="0"/>
        </a:lnRef>
        <a:fillRef idx="1">
          <a:scrgbClr r="0" g="0" b="0"/>
        </a:fillRef>
        <a:effectRef idx="0">
          <a:scrgbClr r="0" g="0" b="0"/>
        </a:effectRef>
        <a:fontRef idx="minor">
          <a:schemeClr val="lt1"/>
        </a:fontRef>
      </dsp:style>
    </dsp:sp>
    <dsp:sp modelId="{2A9597CA-1DB8-4A33-9E49-3F781E0A4B57}">
      <dsp:nvSpPr>
        <dsp:cNvPr id="0" name=""/>
        <dsp:cNvSpPr/>
      </dsp:nvSpPr>
      <dsp:spPr>
        <a:xfrm>
          <a:off x="7495474" y="3560472"/>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u="none" kern="1200" dirty="0" smtClean="0">
              <a:latin typeface="Open Sans" panose="020B0606030504020204" pitchFamily="34" charset="0"/>
              <a:ea typeface="Open Sans" panose="020B0606030504020204" pitchFamily="34" charset="0"/>
              <a:cs typeface="Open Sans" panose="020B0606030504020204" pitchFamily="34" charset="0"/>
            </a:rPr>
            <a:t>IFRS</a:t>
          </a:r>
          <a: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t/>
          </a:r>
          <a:b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br>
          <a:r>
            <a:rPr lang="en-GB" sz="2000" u="none" kern="1200" dirty="0" smtClean="0">
              <a:latin typeface="Open Sans" panose="020B0606030504020204" pitchFamily="34" charset="0"/>
              <a:ea typeface="Open Sans" panose="020B0606030504020204" pitchFamily="34" charset="0"/>
              <a:cs typeface="Open Sans" panose="020B0606030504020204" pitchFamily="34" charset="0"/>
            </a:rPr>
            <a:t>(International Financial Reporting Standards)</a:t>
          </a:r>
          <a:endParaRPr lang="en-GB" sz="20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7556078" y="3621076"/>
        <a:ext cx="2465239" cy="1947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1D2F-0688-4BB8-9EC7-C645C03E1AE0}">
      <dsp:nvSpPr>
        <dsp:cNvPr id="0" name=""/>
        <dsp:cNvSpPr/>
      </dsp:nvSpPr>
      <dsp:spPr>
        <a:xfrm>
          <a:off x="3680519" y="4237739"/>
          <a:ext cx="2722576" cy="272257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latin typeface="Open Sans" panose="020B0606030504020204" pitchFamily="34" charset="0"/>
              <a:ea typeface="Open Sans" panose="020B0606030504020204" pitchFamily="34" charset="0"/>
              <a:cs typeface="Open Sans" panose="020B0606030504020204" pitchFamily="34" charset="0"/>
            </a:rPr>
            <a:t>AVM standards</a:t>
          </a:r>
          <a:endParaRPr lang="en-GB" sz="31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079231" y="4636451"/>
        <a:ext cx="1925152" cy="1925152"/>
      </dsp:txXfrm>
    </dsp:sp>
    <dsp:sp modelId="{B22E5679-D1CF-4E8D-96E8-A87655DD7967}">
      <dsp:nvSpPr>
        <dsp:cNvPr id="0" name=""/>
        <dsp:cNvSpPr/>
      </dsp:nvSpPr>
      <dsp:spPr>
        <a:xfrm rot="11700000">
          <a:off x="1254381" y="4514988"/>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DE99B-BBFE-40AC-8140-C0FB4CD52B34}">
      <dsp:nvSpPr>
        <dsp:cNvPr id="0" name=""/>
        <dsp:cNvSpPr/>
      </dsp:nvSpPr>
      <dsp:spPr>
        <a:xfrm>
          <a:off x="1693" y="3560472"/>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Open Sans" panose="020B0606030504020204" pitchFamily="34" charset="0"/>
              <a:ea typeface="Open Sans" panose="020B0606030504020204" pitchFamily="34" charset="0"/>
              <a:cs typeface="Open Sans" panose="020B0606030504020204" pitchFamily="34" charset="0"/>
            </a:rPr>
            <a:t>RICS</a:t>
          </a:r>
          <a:r>
            <a:rPr lang="en-GB" sz="2700" kern="1200" dirty="0" smtClean="0">
              <a:latin typeface="Open Sans" panose="020B0606030504020204" pitchFamily="34" charset="0"/>
              <a:ea typeface="Open Sans" panose="020B0606030504020204" pitchFamily="34" charset="0"/>
              <a:cs typeface="Open Sans" panose="020B0606030504020204" pitchFamily="34" charset="0"/>
            </a:rPr>
            <a:t/>
          </a:r>
          <a:br>
            <a:rPr lang="en-GB" sz="2700" kern="1200" dirty="0" smtClean="0">
              <a:latin typeface="Open Sans" panose="020B0606030504020204" pitchFamily="34" charset="0"/>
              <a:ea typeface="Open Sans" panose="020B0606030504020204" pitchFamily="34" charset="0"/>
              <a:cs typeface="Open Sans" panose="020B0606030504020204" pitchFamily="34" charset="0"/>
            </a:rPr>
          </a:br>
          <a:r>
            <a:rPr lang="en-GB" sz="2000" kern="1200" dirty="0" smtClean="0">
              <a:latin typeface="Open Sans" panose="020B0606030504020204" pitchFamily="34" charset="0"/>
              <a:ea typeface="Open Sans" panose="020B0606030504020204" pitchFamily="34" charset="0"/>
              <a:cs typeface="Open Sans" panose="020B0606030504020204" pitchFamily="34" charset="0"/>
            </a:rPr>
            <a:t>(draft)</a:t>
          </a:r>
          <a:endParaRPr lang="en-GB"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2297" y="3621076"/>
        <a:ext cx="2465239" cy="1947949"/>
      </dsp:txXfrm>
    </dsp:sp>
    <dsp:sp modelId="{FB2D5FD8-883B-4122-9E57-358F54B1599E}">
      <dsp:nvSpPr>
        <dsp:cNvPr id="0" name=""/>
        <dsp:cNvSpPr/>
      </dsp:nvSpPr>
      <dsp:spPr>
        <a:xfrm rot="14700000">
          <a:off x="2715561" y="2773622"/>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E7A655-FBFA-47E1-8440-E0CF5A8A7EBB}">
      <dsp:nvSpPr>
        <dsp:cNvPr id="0" name=""/>
        <dsp:cNvSpPr/>
      </dsp:nvSpPr>
      <dsp:spPr>
        <a:xfrm>
          <a:off x="2109219" y="1048821"/>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Open Sans" panose="020B0606030504020204" pitchFamily="34" charset="0"/>
              <a:ea typeface="Open Sans" panose="020B0606030504020204" pitchFamily="34" charset="0"/>
              <a:cs typeface="Open Sans" panose="020B0606030504020204" pitchFamily="34" charset="0"/>
            </a:rPr>
            <a:t>IAAO</a:t>
          </a:r>
          <a:br>
            <a:rPr lang="en-US" sz="4000" kern="1200" dirty="0" smtClean="0">
              <a:latin typeface="Open Sans" panose="020B0606030504020204" pitchFamily="34" charset="0"/>
              <a:ea typeface="Open Sans" panose="020B0606030504020204" pitchFamily="34" charset="0"/>
              <a:cs typeface="Open Sans" panose="020B0606030504020204" pitchFamily="34" charset="0"/>
            </a:rPr>
          </a:br>
          <a:r>
            <a:rPr lang="en-US" sz="2000" kern="1200" dirty="0" smtClean="0">
              <a:latin typeface="Open Sans" panose="020B0606030504020204" pitchFamily="34" charset="0"/>
              <a:ea typeface="Open Sans" panose="020B0606030504020204" pitchFamily="34" charset="0"/>
              <a:cs typeface="Open Sans" panose="020B0606030504020204" pitchFamily="34" charset="0"/>
            </a:rPr>
            <a:t>(International Association of Assessing Officers)</a:t>
          </a:r>
          <a:endParaRPr lang="en-GB"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169823" y="1109425"/>
        <a:ext cx="2465239" cy="1947949"/>
      </dsp:txXfrm>
    </dsp:sp>
    <dsp:sp modelId="{CC1DA3ED-D554-4467-9094-EB3673C4912D}">
      <dsp:nvSpPr>
        <dsp:cNvPr id="0" name=""/>
        <dsp:cNvSpPr/>
      </dsp:nvSpPr>
      <dsp:spPr>
        <a:xfrm rot="17700000">
          <a:off x="4988753" y="2773622"/>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0A185F-B3E3-4E99-8B8A-3F2B801FBD30}">
      <dsp:nvSpPr>
        <dsp:cNvPr id="0" name=""/>
        <dsp:cNvSpPr/>
      </dsp:nvSpPr>
      <dsp:spPr>
        <a:xfrm>
          <a:off x="5387948" y="1048821"/>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Open Sans" panose="020B0606030504020204" pitchFamily="34" charset="0"/>
              <a:ea typeface="Open Sans" panose="020B0606030504020204" pitchFamily="34" charset="0"/>
              <a:cs typeface="Open Sans" panose="020B0606030504020204" pitchFamily="34" charset="0"/>
            </a:rPr>
            <a:t>(IVS)</a:t>
          </a:r>
          <a:endParaRPr lang="en-GB" sz="4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448552" y="1109425"/>
        <a:ext cx="2465239" cy="1947949"/>
      </dsp:txXfrm>
    </dsp:sp>
    <dsp:sp modelId="{A175E540-04C5-4C71-BDB3-919CE2130A5B}">
      <dsp:nvSpPr>
        <dsp:cNvPr id="0" name=""/>
        <dsp:cNvSpPr/>
      </dsp:nvSpPr>
      <dsp:spPr>
        <a:xfrm rot="20700000">
          <a:off x="6449933" y="4514988"/>
          <a:ext cx="2379300" cy="7759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9597CA-1DB8-4A33-9E49-3F781E0A4B57}">
      <dsp:nvSpPr>
        <dsp:cNvPr id="0" name=""/>
        <dsp:cNvSpPr/>
      </dsp:nvSpPr>
      <dsp:spPr>
        <a:xfrm>
          <a:off x="7495474" y="3560472"/>
          <a:ext cx="2586447" cy="20691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latin typeface="Open Sans" panose="020B0606030504020204" pitchFamily="34" charset="0"/>
              <a:ea typeface="Open Sans" panose="020B0606030504020204" pitchFamily="34" charset="0"/>
              <a:cs typeface="Open Sans" panose="020B0606030504020204" pitchFamily="34" charset="0"/>
            </a:rPr>
            <a:t>Publications</a:t>
          </a:r>
          <a:endParaRPr lang="en-GB" sz="3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556078" y="3621076"/>
        <a:ext cx="2465239" cy="1947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1D2F-0688-4BB8-9EC7-C645C03E1AE0}">
      <dsp:nvSpPr>
        <dsp:cNvPr id="0" name=""/>
        <dsp:cNvSpPr/>
      </dsp:nvSpPr>
      <dsp:spPr>
        <a:xfrm>
          <a:off x="7224670" y="5152104"/>
          <a:ext cx="3123095" cy="3123095"/>
        </a:xfrm>
        <a:prstGeom prst="ellipse">
          <a:avLst/>
        </a:prstGeom>
        <a:solidFill>
          <a:schemeClr val="accent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Open Sans" panose="020B0606030504020204" pitchFamily="34" charset="0"/>
              <a:ea typeface="Open Sans" panose="020B0606030504020204" pitchFamily="34" charset="0"/>
              <a:cs typeface="Open Sans" panose="020B0606030504020204" pitchFamily="34" charset="0"/>
            </a:rPr>
            <a:t>Auditing is made possible</a:t>
          </a:r>
          <a:endParaRPr lang="en-GB" sz="32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7682037" y="5609471"/>
        <a:ext cx="2208361" cy="2208361"/>
      </dsp:txXfrm>
    </dsp:sp>
    <dsp:sp modelId="{B22E5679-D1CF-4E8D-96E8-A87655DD7967}">
      <dsp:nvSpPr>
        <dsp:cNvPr id="0" name=""/>
        <dsp:cNvSpPr/>
      </dsp:nvSpPr>
      <dsp:spPr>
        <a:xfrm rot="10795365">
          <a:off x="2834076" y="6124652"/>
          <a:ext cx="4149114" cy="11884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DE99B-BBFE-40AC-8140-C0FB4CD52B34}">
      <dsp:nvSpPr>
        <dsp:cNvPr id="0" name=""/>
        <dsp:cNvSpPr/>
      </dsp:nvSpPr>
      <dsp:spPr>
        <a:xfrm>
          <a:off x="853318" y="5137069"/>
          <a:ext cx="3961520" cy="31692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i-FI" sz="3200" u="none" kern="1200" dirty="0" smtClean="0">
              <a:latin typeface="Open Sans" panose="020B0606030504020204" pitchFamily="34" charset="0"/>
              <a:ea typeface="Open Sans" panose="020B0606030504020204" pitchFamily="34" charset="0"/>
              <a:cs typeface="Open Sans" panose="020B0606030504020204" pitchFamily="34" charset="0"/>
            </a:rPr>
            <a:t>Established Audit Criteria</a:t>
          </a:r>
          <a:endParaRPr lang="en-GB" sz="16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946141" y="5229892"/>
        <a:ext cx="3775874" cy="2983570"/>
      </dsp:txXfrm>
    </dsp:sp>
    <dsp:sp modelId="{FB2D5FD8-883B-4122-9E57-358F54B1599E}">
      <dsp:nvSpPr>
        <dsp:cNvPr id="0" name=""/>
        <dsp:cNvSpPr/>
      </dsp:nvSpPr>
      <dsp:spPr>
        <a:xfrm rot="13005858">
          <a:off x="3348268" y="3707927"/>
          <a:ext cx="4420488" cy="11884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E7A655-FBFA-47E1-8440-E0CF5A8A7EBB}">
      <dsp:nvSpPr>
        <dsp:cNvPr id="0" name=""/>
        <dsp:cNvSpPr/>
      </dsp:nvSpPr>
      <dsp:spPr>
        <a:xfrm>
          <a:off x="1807115" y="1394661"/>
          <a:ext cx="3961520" cy="31692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t>Knowledge of regression methodology</a:t>
          </a:r>
          <a:endParaRPr lang="en-GB" sz="16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1899938" y="1487484"/>
        <a:ext cx="3775874" cy="2983570"/>
      </dsp:txXfrm>
    </dsp:sp>
    <dsp:sp modelId="{CC1DA3ED-D554-4467-9094-EB3673C4912D}">
      <dsp:nvSpPr>
        <dsp:cNvPr id="0" name=""/>
        <dsp:cNvSpPr/>
      </dsp:nvSpPr>
      <dsp:spPr>
        <a:xfrm rot="18988143">
          <a:off x="9483547" y="3289910"/>
          <a:ext cx="4562265" cy="11884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0A185F-B3E3-4E99-8B8A-3F2B801FBD30}">
      <dsp:nvSpPr>
        <dsp:cNvPr id="0" name=""/>
        <dsp:cNvSpPr/>
      </dsp:nvSpPr>
      <dsp:spPr>
        <a:xfrm>
          <a:off x="11437746" y="728408"/>
          <a:ext cx="3961520" cy="31692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t>Access to source material</a:t>
          </a:r>
          <a:endParaRPr lang="en-GB" sz="32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11530569" y="821231"/>
        <a:ext cx="3775874" cy="2983570"/>
      </dsp:txXfrm>
    </dsp:sp>
    <dsp:sp modelId="{A175E540-04C5-4C71-BDB3-919CE2130A5B}">
      <dsp:nvSpPr>
        <dsp:cNvPr id="0" name=""/>
        <dsp:cNvSpPr/>
      </dsp:nvSpPr>
      <dsp:spPr>
        <a:xfrm rot="21283335">
          <a:off x="10582963" y="5753410"/>
          <a:ext cx="4330977" cy="1188456"/>
        </a:xfrm>
        <a:prstGeom prst="leftArrow">
          <a:avLst>
            <a:gd name="adj1" fmla="val 60000"/>
            <a:gd name="adj2" fmla="val 50000"/>
          </a:avLst>
        </a:prstGeom>
        <a:solidFill>
          <a:srgbClr val="B3B4B6"/>
        </a:solidFill>
        <a:ln>
          <a:noFill/>
        </a:ln>
        <a:effectLst/>
      </dsp:spPr>
      <dsp:style>
        <a:lnRef idx="0">
          <a:scrgbClr r="0" g="0" b="0"/>
        </a:lnRef>
        <a:fillRef idx="1">
          <a:scrgbClr r="0" g="0" b="0"/>
        </a:fillRef>
        <a:effectRef idx="0">
          <a:scrgbClr r="0" g="0" b="0"/>
        </a:effectRef>
        <a:fontRef idx="minor">
          <a:schemeClr val="lt1"/>
        </a:fontRef>
      </dsp:style>
    </dsp:sp>
    <dsp:sp modelId="{2A9597CA-1DB8-4A33-9E49-3F781E0A4B57}">
      <dsp:nvSpPr>
        <dsp:cNvPr id="0" name=""/>
        <dsp:cNvSpPr/>
      </dsp:nvSpPr>
      <dsp:spPr>
        <a:xfrm>
          <a:off x="12924000" y="4563840"/>
          <a:ext cx="3961520" cy="31692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u="none" kern="1200" dirty="0" smtClean="0">
              <a:latin typeface="Open Sans" panose="020B0606030504020204" pitchFamily="34" charset="0"/>
              <a:ea typeface="Open Sans" panose="020B0606030504020204" pitchFamily="34" charset="0"/>
              <a:cs typeface="Open Sans" panose="020B0606030504020204" pitchFamily="34" charset="0"/>
            </a:rPr>
            <a:t>Valuation and local market Expertise</a:t>
          </a:r>
          <a:endParaRPr lang="en-GB" sz="160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13016823" y="4656663"/>
        <a:ext cx="3775874" cy="2983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002060"/>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002060"/>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dirty="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AB226-9AB8-4662-B14D-CC542F095AB5}">
      <dsp:nvSpPr>
        <dsp:cNvPr id="0" name=""/>
        <dsp:cNvSpPr/>
      </dsp:nvSpPr>
      <dsp:spPr>
        <a:xfrm>
          <a:off x="1434588"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Beginning work</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69706"/>
        <a:ext cx="3482149" cy="2038552"/>
      </dsp:txXfrm>
    </dsp:sp>
    <dsp:sp modelId="{A3C3A6FB-34D8-475C-90B1-8F717AE4D762}">
      <dsp:nvSpPr>
        <dsp:cNvPr id="0" name=""/>
        <dsp:cNvSpPr/>
      </dsp:nvSpPr>
      <dsp:spPr>
        <a:xfrm>
          <a:off x="5361173" y="641467"/>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20473"/>
        <a:ext cx="535574" cy="537018"/>
      </dsp:txXfrm>
    </dsp:sp>
    <dsp:sp modelId="{738A0AE5-53ED-48D5-A410-A83D0A8E6C9F}">
      <dsp:nvSpPr>
        <dsp:cNvPr id="0" name=""/>
        <dsp:cNvSpPr/>
      </dsp:nvSpPr>
      <dsp:spPr>
        <a:xfrm>
          <a:off x="6487179" y="6284"/>
          <a:ext cx="3608993" cy="2165396"/>
        </a:xfrm>
        <a:prstGeom prst="roundRect">
          <a:avLst>
            <a:gd name="adj" fmla="val 10000"/>
          </a:avLst>
        </a:prstGeom>
        <a:solidFill>
          <a:srgbClr val="53585F"/>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Drafting report structure</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69706"/>
        <a:ext cx="3482149" cy="2038552"/>
      </dsp:txXfrm>
    </dsp:sp>
    <dsp:sp modelId="{A4417A54-7CD3-4153-A69B-724141BB1313}">
      <dsp:nvSpPr>
        <dsp:cNvPr id="0" name=""/>
        <dsp:cNvSpPr/>
      </dsp:nvSpPr>
      <dsp:spPr>
        <a:xfrm rot="5400000">
          <a:off x="7909123" y="242431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8023167" y="2489272"/>
        <a:ext cx="537018" cy="535574"/>
      </dsp:txXfrm>
    </dsp:sp>
    <dsp:sp modelId="{B6C6AF08-230A-460A-90B6-BFE5FB3F6FFE}">
      <dsp:nvSpPr>
        <dsp:cNvPr id="0" name=""/>
        <dsp:cNvSpPr/>
      </dsp:nvSpPr>
      <dsp:spPr>
        <a:xfrm>
          <a:off x="6487179" y="3615277"/>
          <a:ext cx="3608993" cy="2165396"/>
        </a:xfrm>
        <a:prstGeom prst="roundRect">
          <a:avLst>
            <a:gd name="adj" fmla="val 10000"/>
          </a:avLst>
        </a:prstGeom>
        <a:solidFill>
          <a:schemeClr val="accent1">
            <a:lumMod val="5000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Observing the AVM process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3678699"/>
        <a:ext cx="3482149" cy="2038552"/>
      </dsp:txXfrm>
    </dsp:sp>
    <dsp:sp modelId="{F6DCC628-7EDA-45FD-BD97-FE21A3AEDF1D}">
      <dsp:nvSpPr>
        <dsp:cNvPr id="0" name=""/>
        <dsp:cNvSpPr/>
      </dsp:nvSpPr>
      <dsp:spPr>
        <a:xfrm rot="10800000">
          <a:off x="5404481" y="4250460"/>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5634013" y="4429466"/>
        <a:ext cx="535574" cy="537018"/>
      </dsp:txXfrm>
    </dsp:sp>
    <dsp:sp modelId="{9A65C20A-C655-4C90-8180-1AD0EF32390A}">
      <dsp:nvSpPr>
        <dsp:cNvPr id="0" name=""/>
        <dsp:cNvSpPr/>
      </dsp:nvSpPr>
      <dsp:spPr>
        <a:xfrm>
          <a:off x="1434588" y="3615277"/>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Considering implications</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3678699"/>
        <a:ext cx="3482149" cy="2038552"/>
      </dsp:txXfrm>
    </dsp:sp>
    <dsp:sp modelId="{41D9DBFD-1BF2-42B9-AAE0-536B8C50A8BF}">
      <dsp:nvSpPr>
        <dsp:cNvPr id="0" name=""/>
        <dsp:cNvSpPr/>
      </dsp:nvSpPr>
      <dsp:spPr>
        <a:xfrm rot="5400000">
          <a:off x="2856532" y="6033303"/>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970576" y="6098265"/>
        <a:ext cx="537018" cy="535574"/>
      </dsp:txXfrm>
    </dsp:sp>
    <dsp:sp modelId="{B497D361-4976-4EAC-9BC4-1D5BB141183A}">
      <dsp:nvSpPr>
        <dsp:cNvPr id="0" name=""/>
        <dsp:cNvSpPr/>
      </dsp:nvSpPr>
      <dsp:spPr>
        <a:xfrm>
          <a:off x="1434588"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Preparing the Audit Report and Statement</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1498010" y="7287693"/>
        <a:ext cx="3482149" cy="2038552"/>
      </dsp:txXfrm>
    </dsp:sp>
    <dsp:sp modelId="{DD34ADEB-779D-494C-987A-033994F58774}">
      <dsp:nvSpPr>
        <dsp:cNvPr id="0" name=""/>
        <dsp:cNvSpPr/>
      </dsp:nvSpPr>
      <dsp:spPr>
        <a:xfrm>
          <a:off x="5361173" y="7859454"/>
          <a:ext cx="765106" cy="895030"/>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i-FI" sz="540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dsp:txBody>
      <dsp:txXfrm>
        <a:off x="5361173" y="8038460"/>
        <a:ext cx="535574" cy="537018"/>
      </dsp:txXfrm>
    </dsp:sp>
    <dsp:sp modelId="{54C9E26C-F5CF-4DB7-82FA-E9C70912640F}">
      <dsp:nvSpPr>
        <dsp:cNvPr id="0" name=""/>
        <dsp:cNvSpPr/>
      </dsp:nvSpPr>
      <dsp:spPr>
        <a:xfrm>
          <a:off x="6487179" y="7224271"/>
          <a:ext cx="3608993" cy="2165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2800" kern="1200" smtClean="0">
              <a:latin typeface="Open Sans" panose="020B0606030504020204" pitchFamily="34" charset="0"/>
              <a:ea typeface="Open Sans" panose="020B0606030504020204" pitchFamily="34" charset="0"/>
              <a:cs typeface="Open Sans" panose="020B0606030504020204" pitchFamily="34" charset="0"/>
            </a:rPr>
            <a:t>Self-assesment of audit quality</a:t>
          </a:r>
          <a:endParaRPr lang="fi-FI" sz="2800" kern="1200">
            <a:latin typeface="Open Sans" panose="020B0606030504020204" pitchFamily="34" charset="0"/>
            <a:ea typeface="Open Sans" panose="020B0606030504020204" pitchFamily="34" charset="0"/>
            <a:cs typeface="Open Sans" panose="020B0606030504020204" pitchFamily="34" charset="0"/>
          </a:endParaRPr>
        </a:p>
      </dsp:txBody>
      <dsp:txXfrm>
        <a:off x="6550601" y="7287693"/>
        <a:ext cx="3482149" cy="203855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37378708"/>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879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ve Altyazı kopya 2">
    <p:bg>
      <p:bgPr>
        <a:solidFill>
          <a:srgbClr val="EAEAEA"/>
        </a:solidFill>
        <a:effectLst/>
      </p:bgPr>
    </p:bg>
    <p:spTree>
      <p:nvGrpSpPr>
        <p:cNvPr id="1" name=""/>
        <p:cNvGrpSpPr/>
        <p:nvPr/>
      </p:nvGrpSpPr>
      <p:grpSpPr>
        <a:xfrm>
          <a:off x="0" y="0"/>
          <a:ext cx="0" cy="0"/>
          <a:chOff x="0" y="0"/>
          <a:chExt cx="0" cy="0"/>
        </a:xfrm>
      </p:grpSpPr>
      <p:sp>
        <p:nvSpPr>
          <p:cNvPr id="5" name="Shape 5"/>
          <p:cNvSpPr/>
          <p:nvPr/>
        </p:nvSpPr>
        <p:spPr>
          <a:xfrm>
            <a:off x="-72756" y="12974870"/>
            <a:ext cx="24529512" cy="768227"/>
          </a:xfrm>
          <a:prstGeom prst="rect">
            <a:avLst/>
          </a:prstGeom>
          <a:solidFill>
            <a:srgbClr val="E1E1E1"/>
          </a:solidFill>
          <a:ln w="12700">
            <a:miter lim="400000"/>
          </a:ln>
          <a:effectLst>
            <a:outerShdw blurRad="63500" dir="5400000" rotWithShape="0">
              <a:srgbClr val="000000">
                <a:alpha val="30184"/>
              </a:srgbClr>
            </a:outerShdw>
          </a:effectLst>
        </p:spPr>
        <p:txBody>
          <a:bodyPr lIns="0" tIns="0" rIns="0" bIns="0" anchor="ctr"/>
          <a:lstStyle/>
          <a:p>
            <a:pPr lvl="0">
              <a:defRPr sz="3200">
                <a:solidFill>
                  <a:srgbClr val="FFFFFF"/>
                </a:solidFill>
              </a:defRPr>
            </a:pPr>
            <a:endParaRPr/>
          </a:p>
        </p:txBody>
      </p:sp>
      <p:sp>
        <p:nvSpPr>
          <p:cNvPr id="8" name="Shape 8"/>
          <p:cNvSpPr/>
          <p:nvPr userDrawn="1"/>
        </p:nvSpPr>
        <p:spPr>
          <a:xfrm>
            <a:off x="23636489" y="13111466"/>
            <a:ext cx="495035" cy="495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303546"/>
            </a:solidFill>
            <a:miter lim="400000"/>
          </a:ln>
        </p:spPr>
        <p:txBody>
          <a:bodyPr lIns="0" tIns="0" rIns="0" bIns="0" anchor="ctr"/>
          <a:lstStyle/>
          <a:p>
            <a:pPr lvl="0">
              <a:defRPr sz="3200">
                <a:solidFill>
                  <a:srgbClr val="FFFFFF"/>
                </a:solidFill>
              </a:defRPr>
            </a:pPr>
            <a:endParaRPr/>
          </a:p>
        </p:txBody>
      </p:sp>
      <p:sp>
        <p:nvSpPr>
          <p:cNvPr id="10" name="Shape 10"/>
          <p:cNvSpPr/>
          <p:nvPr/>
        </p:nvSpPr>
        <p:spPr>
          <a:xfrm>
            <a:off x="-137565" y="-13581"/>
            <a:ext cx="24659130" cy="2214999"/>
          </a:xfrm>
          <a:prstGeom prst="rect">
            <a:avLst/>
          </a:prstGeom>
          <a:solidFill>
            <a:srgbClr val="E1E1E1"/>
          </a:solidFill>
          <a:ln w="12700">
            <a:miter lim="400000"/>
          </a:ln>
          <a:effectLst>
            <a:outerShdw blurRad="63500" dir="5400000" rotWithShape="0">
              <a:srgbClr val="000000">
                <a:alpha val="30184"/>
              </a:srgbClr>
            </a:outerShdw>
          </a:effectLst>
        </p:spPr>
        <p:txBody>
          <a:bodyPr lIns="0" tIns="0" rIns="0" bIns="0" anchor="ctr"/>
          <a:lstStyle/>
          <a:p>
            <a:pPr lvl="0">
              <a:defRPr sz="3200">
                <a:solidFill>
                  <a:srgbClr val="FFFFFF"/>
                </a:solidFill>
              </a:defRPr>
            </a:pPr>
            <a:endParaRPr/>
          </a:p>
        </p:txBody>
      </p:sp>
      <p:sp>
        <p:nvSpPr>
          <p:cNvPr id="11" name="Shape 13"/>
          <p:cNvSpPr/>
          <p:nvPr userDrawn="1"/>
        </p:nvSpPr>
        <p:spPr>
          <a:xfrm>
            <a:off x="6514164" y="13153799"/>
            <a:ext cx="11355674"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000" dirty="0" smtClean="0"/>
              <a:t>Auditing automated valuation model – case: multivariate regression model for residential property</a:t>
            </a:r>
            <a:endParaRPr sz="2000" dirty="0">
              <a:solidFill>
                <a:srgbClr val="303546"/>
              </a:solidFill>
            </a:endParaRPr>
          </a:p>
        </p:txBody>
      </p:sp>
      <p:sp>
        <p:nvSpPr>
          <p:cNvPr id="12" name="Shape 12"/>
          <p:cNvSpPr>
            <a:spLocks noGrp="1"/>
          </p:cNvSpPr>
          <p:nvPr>
            <p:ph type="sldNum" sz="quarter" idx="2"/>
          </p:nvPr>
        </p:nvSpPr>
        <p:spPr>
          <a:xfrm>
            <a:off x="23750154" y="13283985"/>
            <a:ext cx="267702" cy="276999"/>
          </a:xfrm>
          <a:prstGeom prst="rect">
            <a:avLst/>
          </a:prstGeom>
          <a:ln w="12700">
            <a:miter lim="400000"/>
          </a:ln>
        </p:spPr>
        <p:txBody>
          <a:bodyPr wrap="none" lIns="0" tIns="0" rIns="0" bIns="0" anchor="ctr">
            <a:spAutoFit/>
          </a:bodyPr>
          <a:lstStyle>
            <a:lvl1pPr>
              <a:defRPr sz="1800">
                <a:solidFill>
                  <a:srgbClr val="303546"/>
                </a:solidFill>
                <a:latin typeface="Open Sans Light"/>
                <a:ea typeface="Open Sans Light"/>
                <a:cs typeface="Open Sans Light"/>
                <a:sym typeface="Open Sans Light"/>
              </a:defRPr>
            </a:lvl1pPr>
          </a:lstStyle>
          <a:p>
            <a:pPr lvl="0"/>
            <a:fld id="{86CB4B4D-7CA3-9044-876B-883B54F8677D}" type="slidenum">
              <a:t>‹#›</a:t>
            </a:fld>
            <a:endParaRPr dirty="0"/>
          </a:p>
        </p:txBody>
      </p:sp>
    </p:spTree>
  </p:cSld>
  <p:clrMapOvr>
    <a:masterClrMapping/>
  </p:clrMapOvr>
  <p:transition>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Tree>
  </p:cSld>
  <p:clrMapOvr>
    <a:masterClrMapping/>
  </p:clrMapOvr>
  <p:transition>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Tree>
  </p:cSld>
  <p:clrMapOvr>
    <a:masterClrMapping/>
  </p:clrMapOvr>
  <p:transition>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Altyazı kopya 1">
    <p:bg>
      <p:bgPr>
        <a:solidFill>
          <a:srgbClr val="EAEAEA"/>
        </a:solidFill>
        <a:effectLst/>
      </p:bgPr>
    </p:bg>
    <p:spTree>
      <p:nvGrpSpPr>
        <p:cNvPr id="1" name=""/>
        <p:cNvGrpSpPr/>
        <p:nvPr/>
      </p:nvGrpSpPr>
      <p:grpSpPr>
        <a:xfrm>
          <a:off x="0" y="0"/>
          <a:ext cx="0" cy="0"/>
          <a:chOff x="0" y="0"/>
          <a:chExt cx="0" cy="0"/>
        </a:xfrm>
      </p:grpSpPr>
      <p:sp>
        <p:nvSpPr>
          <p:cNvPr id="12" name="Shape 12"/>
          <p:cNvSpPr>
            <a:spLocks noGrp="1"/>
          </p:cNvSpPr>
          <p:nvPr>
            <p:ph type="sldNum" sz="quarter" idx="2"/>
          </p:nvPr>
        </p:nvSpPr>
        <p:spPr>
          <a:xfrm>
            <a:off x="23750154" y="13283985"/>
            <a:ext cx="267702" cy="276999"/>
          </a:xfrm>
          <a:prstGeom prst="rect">
            <a:avLst/>
          </a:prstGeom>
          <a:ln w="12700">
            <a:miter lim="400000"/>
          </a:ln>
        </p:spPr>
        <p:txBody>
          <a:bodyPr wrap="none" lIns="0" tIns="0" rIns="0" bIns="0" anchor="ctr">
            <a:spAutoFit/>
          </a:bodyPr>
          <a:lstStyle>
            <a:lvl1pPr>
              <a:defRPr sz="1800">
                <a:solidFill>
                  <a:srgbClr val="303546"/>
                </a:solidFill>
                <a:latin typeface="Open Sans Light"/>
                <a:ea typeface="Open Sans Light"/>
                <a:cs typeface="Open Sans Light"/>
                <a:sym typeface="Open Sans Light"/>
              </a:defRPr>
            </a:lvl1pPr>
          </a:lstStyle>
          <a:p>
            <a:pPr lvl="0"/>
            <a:fld id="{86CB4B4D-7CA3-9044-876B-883B54F8677D}" type="slidenum">
              <a:t>‹#›</a:t>
            </a:fld>
            <a:endParaRPr dirty="0"/>
          </a:p>
        </p:txBody>
      </p:sp>
      <p:sp>
        <p:nvSpPr>
          <p:cNvPr id="13" name="Shape 13"/>
          <p:cNvSpPr/>
          <p:nvPr userDrawn="1"/>
        </p:nvSpPr>
        <p:spPr>
          <a:xfrm>
            <a:off x="6514164" y="13153799"/>
            <a:ext cx="11355674"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000" dirty="0" smtClean="0"/>
              <a:t>Auditing automated valuation model – case: multivariate regression model for residential property</a:t>
            </a:r>
            <a:endParaRPr sz="2000" dirty="0">
              <a:solidFill>
                <a:srgbClr val="303546"/>
              </a:solidFill>
            </a:endParaRPr>
          </a:p>
        </p:txBody>
      </p:sp>
      <p:sp>
        <p:nvSpPr>
          <p:cNvPr id="14" name="Shape 14"/>
          <p:cNvSpPr/>
          <p:nvPr/>
        </p:nvSpPr>
        <p:spPr>
          <a:xfrm>
            <a:off x="23636489" y="13111466"/>
            <a:ext cx="495035" cy="495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303546"/>
            </a:solidFill>
            <a:miter lim="400000"/>
          </a:ln>
        </p:spPr>
        <p:txBody>
          <a:bodyPr lIns="0" tIns="0" rIns="0" bIns="0" anchor="ctr"/>
          <a:lstStyle/>
          <a:p>
            <a:pPr lvl="0">
              <a:defRPr sz="3200">
                <a:solidFill>
                  <a:srgbClr val="FFFFFF"/>
                </a:solidFill>
              </a:defRPr>
            </a:pPr>
            <a:endParaRPr/>
          </a:p>
        </p:txBody>
      </p:sp>
    </p:spTree>
  </p:cSld>
  <p:clrMapOvr>
    <a:masterClrMapping/>
  </p:clrMapOvr>
  <p:transition>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18" name="Shape 18"/>
          <p:cNvSpPr>
            <a:spLocks noGrp="1"/>
          </p:cNvSpPr>
          <p:nvPr>
            <p:ph type="title"/>
          </p:nvPr>
        </p:nvSpPr>
        <p:spPr>
          <a:xfrm>
            <a:off x="1778000" y="4533900"/>
            <a:ext cx="20828000" cy="4648200"/>
          </a:xfrm>
          <a:prstGeom prst="rect">
            <a:avLst/>
          </a:prstGeom>
        </p:spPr>
        <p:txBody>
          <a:bodyPr/>
          <a:lstStyle/>
          <a:p>
            <a:pPr lvl="0">
              <a:defRPr sz="1800"/>
            </a:pPr>
            <a:r>
              <a:rPr sz="11200"/>
              <a:t>Başlık Metni</a:t>
            </a:r>
          </a:p>
        </p:txBody>
      </p:sp>
    </p:spTree>
  </p:cSld>
  <p:clrMapOvr>
    <a:masterClrMapping/>
  </p:clrMapOvr>
  <p:transition>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20" name="Shape 20"/>
          <p:cNvSpPr>
            <a:spLocks noGrp="1"/>
          </p:cNvSpPr>
          <p:nvPr>
            <p:ph type="title"/>
          </p:nvPr>
        </p:nvSpPr>
        <p:spPr>
          <a:xfrm>
            <a:off x="1651000" y="1104900"/>
            <a:ext cx="10223500" cy="5613400"/>
          </a:xfrm>
          <a:prstGeom prst="rect">
            <a:avLst/>
          </a:prstGeom>
        </p:spPr>
        <p:txBody>
          <a:bodyPr anchor="b"/>
          <a:lstStyle>
            <a:lvl1pPr>
              <a:defRPr sz="8400"/>
            </a:lvl1pPr>
          </a:lstStyle>
          <a:p>
            <a:pPr lvl="0">
              <a:defRPr sz="1800"/>
            </a:pPr>
            <a:r>
              <a:rPr sz="8400"/>
              <a:t>Başlık Metni</a:t>
            </a:r>
          </a:p>
        </p:txBody>
      </p:sp>
      <p:sp>
        <p:nvSpPr>
          <p:cNvPr id="21" name="Shape 21"/>
          <p:cNvSpPr>
            <a:spLocks noGrp="1"/>
          </p:cNvSpPr>
          <p:nvPr>
            <p:ph type="body" idx="1"/>
          </p:nvPr>
        </p:nvSpPr>
        <p:spPr>
          <a:xfrm>
            <a:off x="1651000" y="6845300"/>
            <a:ext cx="10223500" cy="5765800"/>
          </a:xfrm>
          <a:prstGeom prst="rect">
            <a:avLst/>
          </a:prstGeom>
        </p:spPr>
        <p:txBody>
          <a:bodyPr anchor="t"/>
          <a:lstStyle>
            <a:lvl1pPr marL="0" indent="0">
              <a:spcBef>
                <a:spcPts val="0"/>
              </a:spcBef>
              <a:buSzTx/>
              <a:buNone/>
              <a:defRPr sz="2300">
                <a:solidFill>
                  <a:srgbClr val="303546"/>
                </a:solidFill>
                <a:latin typeface="Open Sans Light"/>
                <a:ea typeface="Open Sans Light"/>
                <a:cs typeface="Open Sans Light"/>
                <a:sym typeface="Open Sans Light"/>
              </a:defRPr>
            </a:lvl1pPr>
            <a:lvl2pPr marL="0" indent="228600">
              <a:spcBef>
                <a:spcPts val="0"/>
              </a:spcBef>
              <a:buSzTx/>
              <a:buNone/>
              <a:defRPr sz="2300">
                <a:solidFill>
                  <a:srgbClr val="303546"/>
                </a:solidFill>
                <a:latin typeface="Open Sans Light"/>
                <a:ea typeface="Open Sans Light"/>
                <a:cs typeface="Open Sans Light"/>
                <a:sym typeface="Open Sans Light"/>
              </a:defRPr>
            </a:lvl2pPr>
            <a:lvl3pPr marL="0" indent="457200">
              <a:spcBef>
                <a:spcPts val="0"/>
              </a:spcBef>
              <a:buSzTx/>
              <a:buNone/>
              <a:defRPr sz="2300">
                <a:solidFill>
                  <a:srgbClr val="303546"/>
                </a:solidFill>
                <a:latin typeface="Open Sans Light"/>
                <a:ea typeface="Open Sans Light"/>
                <a:cs typeface="Open Sans Light"/>
                <a:sym typeface="Open Sans Light"/>
              </a:defRPr>
            </a:lvl3pPr>
            <a:lvl4pPr marL="0" indent="685800">
              <a:spcBef>
                <a:spcPts val="0"/>
              </a:spcBef>
              <a:buSzTx/>
              <a:buNone/>
              <a:defRPr sz="2300">
                <a:solidFill>
                  <a:srgbClr val="303546"/>
                </a:solidFill>
                <a:latin typeface="Open Sans Light"/>
                <a:ea typeface="Open Sans Light"/>
                <a:cs typeface="Open Sans Light"/>
                <a:sym typeface="Open Sans Light"/>
              </a:defRPr>
            </a:lvl4pPr>
            <a:lvl5pPr marL="0" indent="914400">
              <a:spcBef>
                <a:spcPts val="0"/>
              </a:spcBef>
              <a:buSzTx/>
              <a:buNone/>
              <a:defRPr sz="2300">
                <a:solidFill>
                  <a:srgbClr val="303546"/>
                </a:solidFill>
                <a:latin typeface="Open Sans Light"/>
                <a:ea typeface="Open Sans Light"/>
                <a:cs typeface="Open Sans Light"/>
                <a:sym typeface="Open Sans Light"/>
              </a:defRPr>
            </a:lvl5pPr>
          </a:lstStyle>
          <a:p>
            <a:pPr lvl="0">
              <a:defRPr sz="1800">
                <a:solidFill>
                  <a:srgbClr val="000000"/>
                </a:solidFill>
              </a:defRPr>
            </a:pPr>
            <a:r>
              <a:rPr sz="2300">
                <a:solidFill>
                  <a:srgbClr val="303546"/>
                </a:solidFill>
              </a:rPr>
              <a:t>Gövde Düzeyi Bir</a:t>
            </a:r>
          </a:p>
          <a:p>
            <a:pPr lvl="1">
              <a:defRPr sz="1800">
                <a:solidFill>
                  <a:srgbClr val="000000"/>
                </a:solidFill>
              </a:defRPr>
            </a:pPr>
            <a:r>
              <a:rPr sz="2300">
                <a:solidFill>
                  <a:srgbClr val="303546"/>
                </a:solidFill>
              </a:rPr>
              <a:t>Gövde Düzeyi İki</a:t>
            </a:r>
          </a:p>
          <a:p>
            <a:pPr lvl="2">
              <a:defRPr sz="1800">
                <a:solidFill>
                  <a:srgbClr val="000000"/>
                </a:solidFill>
              </a:defRPr>
            </a:pPr>
            <a:r>
              <a:rPr sz="2300">
                <a:solidFill>
                  <a:srgbClr val="303546"/>
                </a:solidFill>
              </a:rPr>
              <a:t>Gövde Düzeyi Üç</a:t>
            </a:r>
          </a:p>
          <a:p>
            <a:pPr lvl="3">
              <a:defRPr sz="1800">
                <a:solidFill>
                  <a:srgbClr val="000000"/>
                </a:solidFill>
              </a:defRPr>
            </a:pPr>
            <a:r>
              <a:rPr sz="2300">
                <a:solidFill>
                  <a:srgbClr val="303546"/>
                </a:solidFill>
              </a:rPr>
              <a:t>Gövde Düzeyi Dört</a:t>
            </a:r>
          </a:p>
          <a:p>
            <a:pPr lvl="4">
              <a:defRPr sz="1800">
                <a:solidFill>
                  <a:srgbClr val="000000"/>
                </a:solidFill>
              </a:defRPr>
            </a:pPr>
            <a:r>
              <a:rPr sz="2300">
                <a:solidFill>
                  <a:srgbClr val="303546"/>
                </a:solidFill>
              </a:rPr>
              <a:t>Gövde Düzeyi Beş</a:t>
            </a:r>
          </a:p>
        </p:txBody>
      </p:sp>
    </p:spTree>
  </p:cSld>
  <p:clrMapOvr>
    <a:masterClrMapping/>
  </p:clrMapOvr>
  <p:transition>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11200"/>
              <a:t>Başlık Metni</a:t>
            </a:r>
          </a:p>
        </p:txBody>
      </p:sp>
    </p:spTree>
  </p:cSld>
  <p:clrMapOvr>
    <a:masterClrMapping/>
  </p:clrMapOvr>
  <p:transition>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pPr>
            <a:r>
              <a:rPr sz="11200"/>
              <a:t>Başlık Metni</a:t>
            </a:r>
          </a:p>
        </p:txBody>
      </p:sp>
      <p:sp>
        <p:nvSpPr>
          <p:cNvPr id="26" name="Shape 26"/>
          <p:cNvSpPr>
            <a:spLocks noGrp="1"/>
          </p:cNvSpPr>
          <p:nvPr>
            <p:ph type="body" idx="1"/>
          </p:nvPr>
        </p:nvSpPr>
        <p:spPr>
          <a:prstGeom prst="rect">
            <a:avLst/>
          </a:prstGeom>
        </p:spPr>
        <p:txBody>
          <a:bodyPr/>
          <a:lstStyle/>
          <a:p>
            <a:pPr lvl="0">
              <a:defRPr sz="1800"/>
            </a:pPr>
            <a:r>
              <a:rPr sz="5200"/>
              <a:t>Gövde Düzeyi Bir</a:t>
            </a:r>
          </a:p>
          <a:p>
            <a:pPr lvl="1">
              <a:defRPr sz="1800"/>
            </a:pPr>
            <a:r>
              <a:rPr sz="5200"/>
              <a:t>Gövde Düzeyi İki</a:t>
            </a:r>
          </a:p>
          <a:p>
            <a:pPr lvl="2">
              <a:defRPr sz="1800"/>
            </a:pPr>
            <a:r>
              <a:rPr sz="5200"/>
              <a:t>Gövde Düzeyi Üç</a:t>
            </a:r>
          </a:p>
          <a:p>
            <a:pPr lvl="3">
              <a:defRPr sz="1800"/>
            </a:pPr>
            <a:r>
              <a:rPr sz="5200"/>
              <a:t>Gövde Düzeyi Dört</a:t>
            </a:r>
          </a:p>
          <a:p>
            <a:pPr lvl="4">
              <a:defRPr sz="1800"/>
            </a:pPr>
            <a:r>
              <a:rPr sz="5200"/>
              <a:t>Gövde Düzeyi Beş</a:t>
            </a:r>
          </a:p>
        </p:txBody>
      </p:sp>
    </p:spTree>
  </p:cSld>
  <p:clrMapOvr>
    <a:masterClrMapping/>
  </p:clrMapOvr>
  <p:transition>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 İşaretleri ve Fotoğraf">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pPr>
            <a:r>
              <a:rPr sz="11200"/>
              <a:t>Başlık Metni</a:t>
            </a:r>
          </a:p>
        </p:txBody>
      </p:sp>
      <p:sp>
        <p:nvSpPr>
          <p:cNvPr id="29" name="Shape 29"/>
          <p:cNvSpPr>
            <a:spLocks noGrp="1"/>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Gövde Düzeyi Bir</a:t>
            </a:r>
          </a:p>
          <a:p>
            <a:pPr lvl="1">
              <a:defRPr sz="1800"/>
            </a:pPr>
            <a:r>
              <a:rPr sz="4500"/>
              <a:t>Gövde Düzeyi İki</a:t>
            </a:r>
          </a:p>
          <a:p>
            <a:pPr lvl="2">
              <a:defRPr sz="1800"/>
            </a:pPr>
            <a:r>
              <a:rPr sz="4500"/>
              <a:t>Gövde Düzeyi Üç</a:t>
            </a:r>
          </a:p>
          <a:p>
            <a:pPr lvl="3">
              <a:defRPr sz="1800"/>
            </a:pPr>
            <a:r>
              <a:rPr sz="4500"/>
              <a:t>Gövde Düzeyi Dört</a:t>
            </a:r>
          </a:p>
          <a:p>
            <a:pPr lvl="4">
              <a:defRPr sz="1800"/>
            </a:pPr>
            <a:r>
              <a:rPr sz="4500"/>
              <a:t>Gövde Düzeyi Beş</a:t>
            </a:r>
          </a:p>
        </p:txBody>
      </p:sp>
    </p:spTree>
  </p:cSld>
  <p:clrMapOvr>
    <a:masterClrMapping/>
  </p:clrMapOvr>
  <p:transition>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31" name="Shape 31"/>
          <p:cNvSpPr>
            <a:spLocks noGrp="1"/>
          </p:cNvSpPr>
          <p:nvPr>
            <p:ph type="body" idx="1"/>
          </p:nvPr>
        </p:nvSpPr>
        <p:spPr>
          <a:xfrm>
            <a:off x="1689100" y="1778000"/>
            <a:ext cx="21005800" cy="10147300"/>
          </a:xfrm>
          <a:prstGeom prst="rect">
            <a:avLst/>
          </a:prstGeom>
        </p:spPr>
        <p:txBody>
          <a:bodyPr/>
          <a:lstStyle/>
          <a:p>
            <a:pPr lvl="0">
              <a:defRPr sz="1800"/>
            </a:pPr>
            <a:r>
              <a:rPr sz="5200"/>
              <a:t>Gövde Düzeyi Bir</a:t>
            </a:r>
          </a:p>
          <a:p>
            <a:pPr lvl="1">
              <a:defRPr sz="1800"/>
            </a:pPr>
            <a:r>
              <a:rPr sz="5200"/>
              <a:t>Gövde Düzeyi İki</a:t>
            </a:r>
          </a:p>
          <a:p>
            <a:pPr lvl="2">
              <a:defRPr sz="1800"/>
            </a:pPr>
            <a:r>
              <a:rPr sz="5200"/>
              <a:t>Gövde Düzeyi Üç</a:t>
            </a:r>
          </a:p>
          <a:p>
            <a:pPr lvl="3">
              <a:defRPr sz="1800"/>
            </a:pPr>
            <a:r>
              <a:rPr sz="5200"/>
              <a:t>Gövde Düzeyi Dört</a:t>
            </a:r>
          </a:p>
          <a:p>
            <a:pPr lvl="4">
              <a:defRPr sz="1800"/>
            </a:pPr>
            <a:r>
              <a:rPr sz="5200"/>
              <a:t>Gövde Düzeyi Beş</a:t>
            </a:r>
          </a:p>
        </p:txBody>
      </p:sp>
    </p:spTree>
  </p:cSld>
  <p:clrMapOvr>
    <a:masterClrMapping/>
  </p:clrMapOvr>
  <p:transition>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Tree>
  </p:cSld>
  <p:clrMapOvr>
    <a:masterClrMapping/>
  </p:clrMapOvr>
  <p:transition>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1200" dirty="0" err="1"/>
              <a:t>Başlık</a:t>
            </a:r>
            <a:r>
              <a:rPr sz="11200" dirty="0"/>
              <a:t> </a:t>
            </a:r>
            <a:r>
              <a:rPr sz="11200" dirty="0" err="1"/>
              <a:t>Metni</a:t>
            </a:r>
            <a:endParaRPr sz="11200" dirty="0"/>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200"/>
              <a:t>Gövde Düzeyi Bir</a:t>
            </a:r>
          </a:p>
          <a:p>
            <a:pPr lvl="1">
              <a:defRPr sz="1800"/>
            </a:pPr>
            <a:r>
              <a:rPr sz="5200"/>
              <a:t>Gövde Düzeyi İki</a:t>
            </a:r>
          </a:p>
          <a:p>
            <a:pPr lvl="2">
              <a:defRPr sz="1800"/>
            </a:pPr>
            <a:r>
              <a:rPr sz="5200"/>
              <a:t>Gövde Düzeyi Üç</a:t>
            </a:r>
          </a:p>
          <a:p>
            <a:pPr lvl="3">
              <a:defRPr sz="1800"/>
            </a:pPr>
            <a:r>
              <a:rPr sz="5200"/>
              <a:t>Gövde Düzeyi Dört</a:t>
            </a:r>
          </a:p>
          <a:p>
            <a:pPr lvl="4">
              <a:defRPr sz="1800"/>
            </a:pPr>
            <a:r>
              <a:rPr sz="5200"/>
              <a:t>Gövde Düzeyi Beş</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push/>
  </p:transition>
  <p:timing>
    <p:tnLst>
      <p:par>
        <p:cTn id="1" dur="indefinite" restart="never" nodeType="tmRoot"/>
      </p:par>
    </p:tnLst>
  </p:timing>
  <p:txStyles>
    <p:titleStyle>
      <a:lvl1pPr algn="ctr" defTabSz="825500">
        <a:defRPr sz="11200">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2" Type="http://schemas.openxmlformats.org/officeDocument/2006/relationships/hyperlink" Target="http://twitter.com/vigitalar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www.rics.or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sldNum" sz="quarter" idx="2"/>
          </p:nvPr>
        </p:nvSpPr>
        <p:spPr>
          <a:xfrm>
            <a:off x="23761613" y="13168483"/>
            <a:ext cx="244786" cy="406401"/>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1</a:t>
            </a:fld>
            <a:endParaRPr>
              <a:solidFill>
                <a:srgbClr val="303546"/>
              </a:solidFill>
            </a:endParaRPr>
          </a:p>
        </p:txBody>
      </p:sp>
      <p:sp>
        <p:nvSpPr>
          <p:cNvPr id="44" name="Shape 44"/>
          <p:cNvSpPr/>
          <p:nvPr/>
        </p:nvSpPr>
        <p:spPr>
          <a:xfrm>
            <a:off x="2983839" y="4431588"/>
            <a:ext cx="4255084" cy="42550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45" name="Shape 45"/>
          <p:cNvSpPr/>
          <p:nvPr/>
        </p:nvSpPr>
        <p:spPr>
          <a:xfrm>
            <a:off x="3035857" y="4483606"/>
            <a:ext cx="4151047" cy="41510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1260000" numCol="1" anchor="ctr">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sz="14000" dirty="0">
                <a:solidFill>
                  <a:srgbClr val="303546"/>
                </a:solidFill>
              </a:rPr>
              <a:t>✒</a:t>
            </a:r>
          </a:p>
        </p:txBody>
      </p:sp>
      <p:sp>
        <p:nvSpPr>
          <p:cNvPr id="47" name="Shape 47"/>
          <p:cNvSpPr/>
          <p:nvPr/>
        </p:nvSpPr>
        <p:spPr>
          <a:xfrm>
            <a:off x="8330096" y="5664494"/>
            <a:ext cx="16053904" cy="107721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Auditing Automated Valuation Model</a:t>
            </a:r>
            <a:endParaRPr sz="7000" dirty="0">
              <a:solidFill>
                <a:srgbClr val="303546"/>
              </a:solidFill>
            </a:endParaRPr>
          </a:p>
        </p:txBody>
      </p:sp>
      <p:sp>
        <p:nvSpPr>
          <p:cNvPr id="48" name="Shape 48"/>
          <p:cNvSpPr/>
          <p:nvPr/>
        </p:nvSpPr>
        <p:spPr>
          <a:xfrm>
            <a:off x="8345707" y="6890548"/>
            <a:ext cx="13305208" cy="564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algn="l">
              <a:defRPr sz="3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3000" dirty="0" smtClean="0">
                <a:solidFill>
                  <a:srgbClr val="303546"/>
                </a:solidFill>
              </a:rPr>
              <a:t>Case: multivariate regression model for residential property</a:t>
            </a:r>
            <a:endParaRPr sz="3000" dirty="0">
              <a:solidFill>
                <a:srgbClr val="303546"/>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10</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Piecing standards and guidelines together</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23" name="Diagram 22"/>
          <p:cNvGraphicFramePr/>
          <p:nvPr>
            <p:extLst>
              <p:ext uri="{D42A27DB-BD31-4B8C-83A1-F6EECF244321}">
                <p14:modId xmlns:p14="http://schemas.microsoft.com/office/powerpoint/2010/main" val="1898452246"/>
              </p:ext>
            </p:extLst>
          </p:nvPr>
        </p:nvGraphicFramePr>
        <p:xfrm>
          <a:off x="3682564" y="3358005"/>
          <a:ext cx="17572436" cy="853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Down Arrow 31"/>
          <p:cNvSpPr/>
          <p:nvPr/>
        </p:nvSpPr>
        <p:spPr>
          <a:xfrm>
            <a:off x="10633775" y="2226852"/>
            <a:ext cx="3587949" cy="5400000"/>
          </a:xfrm>
          <a:prstGeom prst="downArrow">
            <a:avLst/>
          </a:prstGeom>
          <a:solidFill>
            <a:srgbClr val="53585F"/>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156951443"/>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11</a:t>
            </a:fld>
            <a:endParaRPr sz="160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The tenets of an audit</a:t>
            </a:r>
            <a:r>
              <a:rPr sz="3600" dirty="0" smtClean="0">
                <a:solidFill>
                  <a:srgbClr val="303546"/>
                </a:solidFill>
                <a:latin typeface="Open Sans"/>
                <a:ea typeface="Open Sans"/>
                <a:cs typeface="Open Sans"/>
                <a:sym typeface="Open Sans"/>
              </a:rPr>
              <a:t> </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181588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Largely a question of pass or fail</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Towards standardisation</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”You know what you get”</a:t>
            </a:r>
            <a:endParaRPr lang="fi-FI" sz="3600" dirty="0">
              <a:solidFill>
                <a:srgbClr val="252A38"/>
              </a:solidFill>
            </a:endParaRPr>
          </a:p>
        </p:txBody>
      </p:sp>
      <p:sp>
        <p:nvSpPr>
          <p:cNvPr id="2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spTree>
    <p:extLst>
      <p:ext uri="{BB962C8B-B14F-4D97-AF65-F5344CB8AC3E}">
        <p14:creationId xmlns:p14="http://schemas.microsoft.com/office/powerpoint/2010/main" val="1721556269"/>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12</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1445699504"/>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Beginning work</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Competency</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Other qualifications (independency)</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Documentation</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Audit plan</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Audit criteria</a:t>
            </a:r>
            <a:endParaRPr sz="2800" dirty="0">
              <a:solidFill>
                <a:srgbClr val="252A38"/>
              </a:solidFill>
            </a:endParaRPr>
          </a:p>
        </p:txBody>
      </p:sp>
    </p:spTree>
    <p:extLst>
      <p:ext uri="{BB962C8B-B14F-4D97-AF65-F5344CB8AC3E}">
        <p14:creationId xmlns:p14="http://schemas.microsoft.com/office/powerpoint/2010/main" val="17135441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13</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Examples criteria used in Orava Audit</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
        <p:nvSpPr>
          <p:cNvPr id="9" name="Shape 120"/>
          <p:cNvSpPr/>
          <p:nvPr/>
        </p:nvSpPr>
        <p:spPr>
          <a:xfrm>
            <a:off x="2406995" y="4174024"/>
            <a:ext cx="19876325" cy="61555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lang="en-US" sz="4000" dirty="0" smtClean="0">
                <a:solidFill>
                  <a:srgbClr val="303546"/>
                </a:solidFill>
                <a:latin typeface="Open Sans Light"/>
                <a:ea typeface="Open Sans Light"/>
                <a:cs typeface="Open Sans Light"/>
                <a:sym typeface="Open Sans Light"/>
              </a:rPr>
              <a:t>“For </a:t>
            </a:r>
            <a:r>
              <a:rPr lang="en-US" sz="4000" dirty="0">
                <a:solidFill>
                  <a:srgbClr val="303546"/>
                </a:solidFill>
                <a:latin typeface="Open Sans Light"/>
                <a:ea typeface="Open Sans Light"/>
                <a:cs typeface="Open Sans Light"/>
                <a:sym typeface="Open Sans Light"/>
              </a:rPr>
              <a:t>the whole portfolio, irrespective of the size of the portfolio, the sum of individual asset values must be within 5 % of the sum of asset values as valued by an independent </a:t>
            </a:r>
            <a:r>
              <a:rPr lang="en-US" sz="4000" dirty="0" err="1">
                <a:solidFill>
                  <a:srgbClr val="303546"/>
                </a:solidFill>
                <a:latin typeface="Open Sans Light"/>
                <a:ea typeface="Open Sans Light"/>
                <a:cs typeface="Open Sans Light"/>
                <a:sym typeface="Open Sans Light"/>
              </a:rPr>
              <a:t>valuer</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smtClean="0">
                <a:solidFill>
                  <a:srgbClr val="303546"/>
                </a:solidFill>
                <a:latin typeface="Open Sans Light"/>
                <a:ea typeface="Open Sans Light"/>
                <a:cs typeface="Open Sans Light"/>
                <a:sym typeface="Open Sans Light"/>
              </a:rPr>
              <a:t>“For </a:t>
            </a:r>
            <a:r>
              <a:rPr lang="en-US" sz="4000" dirty="0">
                <a:solidFill>
                  <a:srgbClr val="303546"/>
                </a:solidFill>
                <a:latin typeface="Open Sans Light"/>
                <a:ea typeface="Open Sans Light"/>
                <a:cs typeface="Open Sans Light"/>
                <a:sym typeface="Open Sans Light"/>
              </a:rPr>
              <a:t>a sub-portfolio, the sum of values must be within 7.5 % of the sum of values as valued by an independent </a:t>
            </a:r>
            <a:r>
              <a:rPr lang="en-US" sz="4000" dirty="0" err="1">
                <a:solidFill>
                  <a:srgbClr val="303546"/>
                </a:solidFill>
                <a:latin typeface="Open Sans Light"/>
                <a:ea typeface="Open Sans Light"/>
                <a:cs typeface="Open Sans Light"/>
                <a:sym typeface="Open Sans Light"/>
              </a:rPr>
              <a:t>valuer</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smtClean="0">
                <a:solidFill>
                  <a:srgbClr val="303546"/>
                </a:solidFill>
                <a:latin typeface="Open Sans Light"/>
                <a:ea typeface="Open Sans Light"/>
                <a:cs typeface="Open Sans Light"/>
                <a:sym typeface="Open Sans Light"/>
              </a:rPr>
              <a:t>“Single </a:t>
            </a:r>
            <a:r>
              <a:rPr lang="en-US" sz="4000" dirty="0">
                <a:solidFill>
                  <a:srgbClr val="303546"/>
                </a:solidFill>
                <a:latin typeface="Open Sans Light"/>
                <a:ea typeface="Open Sans Light"/>
                <a:cs typeface="Open Sans Light"/>
                <a:sym typeface="Open Sans Light"/>
              </a:rPr>
              <a:t>property assets (combination of multiple apartments at the same address) must be valued within 15 % of the equivalent valuation by an independent </a:t>
            </a:r>
            <a:r>
              <a:rPr lang="en-US" sz="4000" dirty="0" err="1">
                <a:solidFill>
                  <a:srgbClr val="303546"/>
                </a:solidFill>
                <a:latin typeface="Open Sans Light"/>
                <a:ea typeface="Open Sans Light"/>
                <a:cs typeface="Open Sans Light"/>
                <a:sym typeface="Open Sans Light"/>
              </a:rPr>
              <a:t>valuer</a:t>
            </a:r>
            <a:r>
              <a:rPr lang="en-US" sz="4000" dirty="0">
                <a:solidFill>
                  <a:srgbClr val="303546"/>
                </a:solidFill>
                <a:latin typeface="Open Sans Light"/>
                <a:ea typeface="Open Sans Light"/>
                <a:cs typeface="Open Sans Light"/>
                <a:sym typeface="Open Sans Light"/>
              </a:rPr>
              <a:t>. Of the entire set of property assets, at least 80 % must pass this criteria</a:t>
            </a:r>
            <a:r>
              <a:rPr lang="en-US" sz="4000" dirty="0" smtClean="0">
                <a:solidFill>
                  <a:srgbClr val="303546"/>
                </a:solidFill>
                <a:latin typeface="Open Sans Light"/>
                <a:ea typeface="Open Sans Light"/>
                <a:cs typeface="Open Sans Light"/>
                <a:sym typeface="Open Sans Light"/>
              </a:rPr>
              <a:t>.”</a:t>
            </a:r>
            <a:endParaRPr lang="en-US" sz="4000" dirty="0">
              <a:solidFill>
                <a:srgbClr val="303546"/>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465691753"/>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14</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1445699504"/>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Beginning work</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24468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Competency</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Documentation</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Audit plan</a:t>
            </a:r>
          </a:p>
          <a:p>
            <a:pPr marL="571500" lvl="0" indent="-571500">
              <a:spcAft>
                <a:spcPts val="600"/>
              </a:spcAft>
              <a:buFont typeface="Arial" panose="020B0604020202020204" pitchFamily="34" charset="0"/>
              <a:buChar char="•"/>
              <a:defRPr sz="1800">
                <a:solidFill>
                  <a:srgbClr val="000000"/>
                </a:solidFill>
              </a:defRPr>
            </a:pPr>
            <a:r>
              <a:rPr lang="fi-FI" sz="3600" dirty="0" smtClean="0">
                <a:solidFill>
                  <a:srgbClr val="252A38"/>
                </a:solidFill>
              </a:rPr>
              <a:t>Audit criteria</a:t>
            </a:r>
            <a:endParaRPr sz="2800" dirty="0">
              <a:solidFill>
                <a:srgbClr val="252A38"/>
              </a:solidFill>
            </a:endParaRPr>
          </a:p>
        </p:txBody>
      </p:sp>
    </p:spTree>
    <p:extLst>
      <p:ext uri="{BB962C8B-B14F-4D97-AF65-F5344CB8AC3E}">
        <p14:creationId xmlns:p14="http://schemas.microsoft.com/office/powerpoint/2010/main" val="1195689596"/>
      </p:ext>
    </p:extLst>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15</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3201458050"/>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The audit report structure</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Object </a:t>
            </a:r>
            <a:r>
              <a:rPr lang="en-US" sz="3600" dirty="0">
                <a:solidFill>
                  <a:srgbClr val="252A38"/>
                </a:solidFill>
              </a:rPr>
              <a:t>and Contents of External Audit</a:t>
            </a: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Regression </a:t>
            </a:r>
            <a:r>
              <a:rPr lang="en-US" sz="3600" dirty="0">
                <a:solidFill>
                  <a:srgbClr val="252A38"/>
                </a:solidFill>
              </a:rPr>
              <a:t>Models in Property Valuation</a:t>
            </a: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Automated </a:t>
            </a:r>
            <a:r>
              <a:rPr lang="en-US" sz="3600" dirty="0">
                <a:solidFill>
                  <a:srgbClr val="252A38"/>
                </a:solidFill>
              </a:rPr>
              <a:t>Valuation</a:t>
            </a:r>
          </a:p>
          <a:p>
            <a:pPr marL="571500" lvl="0" indent="-571500">
              <a:spcAft>
                <a:spcPts val="600"/>
              </a:spcAft>
              <a:buFont typeface="Arial" panose="020B0604020202020204" pitchFamily="34" charset="0"/>
              <a:buChar char="•"/>
              <a:defRPr sz="1800">
                <a:solidFill>
                  <a:srgbClr val="000000"/>
                </a:solidFill>
              </a:defRPr>
            </a:pPr>
            <a:r>
              <a:rPr lang="en-US" sz="3600" dirty="0" err="1" smtClean="0">
                <a:solidFill>
                  <a:srgbClr val="252A38"/>
                </a:solidFill>
              </a:rPr>
              <a:t>Orava</a:t>
            </a:r>
            <a:r>
              <a:rPr lang="en-US" sz="3600" dirty="0" smtClean="0">
                <a:solidFill>
                  <a:srgbClr val="252A38"/>
                </a:solidFill>
              </a:rPr>
              <a:t> </a:t>
            </a:r>
            <a:r>
              <a:rPr lang="en-US" sz="3600" dirty="0">
                <a:solidFill>
                  <a:srgbClr val="252A38"/>
                </a:solidFill>
              </a:rPr>
              <a:t>Automated Valuation </a:t>
            </a:r>
            <a:r>
              <a:rPr lang="en-US" sz="3600" dirty="0" smtClean="0">
                <a:solidFill>
                  <a:srgbClr val="252A38"/>
                </a:solidFill>
              </a:rPr>
              <a:t>Process (audit)</a:t>
            </a:r>
            <a:endParaRPr lang="en-US" sz="3600" dirty="0">
              <a:solidFill>
                <a:srgbClr val="252A38"/>
              </a:solidFill>
            </a:endParaRP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Auditing </a:t>
            </a:r>
            <a:r>
              <a:rPr lang="en-US" sz="3600" dirty="0">
                <a:solidFill>
                  <a:srgbClr val="252A38"/>
                </a:solidFill>
              </a:rPr>
              <a:t>Results and Audit Statement</a:t>
            </a:r>
          </a:p>
        </p:txBody>
      </p:sp>
    </p:spTree>
    <p:extLst>
      <p:ext uri="{BB962C8B-B14F-4D97-AF65-F5344CB8AC3E}">
        <p14:creationId xmlns:p14="http://schemas.microsoft.com/office/powerpoint/2010/main" val="9235637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16</a:t>
            </a:fld>
            <a:endParaRPr sz="1600">
              <a:solidFill>
                <a:srgbClr val="303546"/>
              </a:solidFill>
            </a:endParaRPr>
          </a:p>
        </p:txBody>
      </p:sp>
      <p:sp>
        <p:nvSpPr>
          <p:cNvPr id="150" name="Shape 150"/>
          <p:cNvSpPr/>
          <p:nvPr/>
        </p:nvSpPr>
        <p:spPr>
          <a:xfrm>
            <a:off x="877271" y="472090"/>
            <a:ext cx="14067454"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Scope of External Audit used in Orava Audit</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
        <p:nvSpPr>
          <p:cNvPr id="9" name="Shape 120"/>
          <p:cNvSpPr/>
          <p:nvPr/>
        </p:nvSpPr>
        <p:spPr>
          <a:xfrm>
            <a:off x="2406995" y="3558471"/>
            <a:ext cx="19876325" cy="73866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lang="en-US" sz="4000" dirty="0">
                <a:solidFill>
                  <a:srgbClr val="303546"/>
                </a:solidFill>
                <a:latin typeface="Open Sans Light"/>
                <a:ea typeface="Open Sans Light"/>
                <a:cs typeface="Open Sans Light"/>
                <a:sym typeface="Open Sans Light"/>
              </a:rPr>
              <a:t>“The purpose of the audit is to ascertain independently the balanced and quality and the true and fair treatment of the data and the results in respect to all parties involved</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object of audit is the automated property valuation model by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Fund</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purpose of the automated valuation model is to define a market value for the properties owned by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Fund. The audit of the model is thus limited to the use of the model for the defining of </a:t>
            </a:r>
            <a:r>
              <a:rPr lang="en-US" sz="4000" dirty="0" smtClean="0">
                <a:solidFill>
                  <a:srgbClr val="303546"/>
                </a:solidFill>
                <a:latin typeface="Open Sans Light"/>
                <a:ea typeface="Open Sans Light"/>
                <a:cs typeface="Open Sans Light"/>
                <a:sym typeface="Open Sans Light"/>
              </a:rPr>
              <a:t>fair value (market value) for </a:t>
            </a:r>
            <a:r>
              <a:rPr lang="en-US" sz="4000" dirty="0">
                <a:solidFill>
                  <a:srgbClr val="303546"/>
                </a:solidFill>
                <a:latin typeface="Open Sans Light"/>
                <a:ea typeface="Open Sans Light"/>
                <a:cs typeface="Open Sans Light"/>
                <a:sym typeface="Open Sans Light"/>
              </a:rPr>
              <a:t>the afore mentioned portfolio at the time of audit</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audit is based on the data and information obtained from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and other sources, in part verified against each other.”</a:t>
            </a:r>
          </a:p>
        </p:txBody>
      </p:sp>
    </p:spTree>
    <p:extLst>
      <p:ext uri="{BB962C8B-B14F-4D97-AF65-F5344CB8AC3E}">
        <p14:creationId xmlns:p14="http://schemas.microsoft.com/office/powerpoint/2010/main" val="2073996311"/>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17</a:t>
            </a:fld>
            <a:endParaRPr sz="160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
        <p:nvSpPr>
          <p:cNvPr id="9" name="Shape 120"/>
          <p:cNvSpPr/>
          <p:nvPr/>
        </p:nvSpPr>
        <p:spPr>
          <a:xfrm>
            <a:off x="2406995" y="3558471"/>
            <a:ext cx="19876325" cy="73866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lang="en-US" sz="4000" dirty="0">
                <a:solidFill>
                  <a:srgbClr val="303546"/>
                </a:solidFill>
                <a:latin typeface="Open Sans Light"/>
                <a:ea typeface="Open Sans Light"/>
                <a:cs typeface="Open Sans Light"/>
                <a:sym typeface="Open Sans Light"/>
              </a:rPr>
              <a:t>“The purpose of the audit is to ascertain independently the balanced and quality and the true and fair treatment of the data and the results in respect to all parties involved</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object of audit is the automated property valuation model by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Fund</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purpose of the automated valuation model is to define a market value for the properties owned by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Fund. The audit of the model is thus limited to the use of the model for the defining of </a:t>
            </a:r>
            <a:r>
              <a:rPr lang="en-US" sz="4000" dirty="0" smtClean="0">
                <a:solidFill>
                  <a:srgbClr val="303546"/>
                </a:solidFill>
                <a:latin typeface="Open Sans Light"/>
                <a:ea typeface="Open Sans Light"/>
                <a:cs typeface="Open Sans Light"/>
                <a:sym typeface="Open Sans Light"/>
              </a:rPr>
              <a:t>fair value</a:t>
            </a:r>
            <a:r>
              <a:rPr lang="en-US" sz="4000" dirty="0">
                <a:solidFill>
                  <a:srgbClr val="303546"/>
                </a:solidFill>
                <a:latin typeface="Open Sans Light"/>
                <a:ea typeface="Open Sans Light"/>
                <a:cs typeface="Open Sans Light"/>
                <a:sym typeface="Open Sans Light"/>
              </a:rPr>
              <a:t> (market value</a:t>
            </a:r>
            <a:r>
              <a:rPr lang="en-US" sz="4000" dirty="0" smtClean="0">
                <a:solidFill>
                  <a:srgbClr val="303546"/>
                </a:solidFill>
                <a:latin typeface="Open Sans Light"/>
                <a:ea typeface="Open Sans Light"/>
                <a:cs typeface="Open Sans Light"/>
                <a:sym typeface="Open Sans Light"/>
              </a:rPr>
              <a:t>) </a:t>
            </a:r>
            <a:r>
              <a:rPr lang="en-US" sz="4000" dirty="0">
                <a:solidFill>
                  <a:srgbClr val="303546"/>
                </a:solidFill>
                <a:latin typeface="Open Sans Light"/>
                <a:ea typeface="Open Sans Light"/>
                <a:cs typeface="Open Sans Light"/>
                <a:sym typeface="Open Sans Light"/>
              </a:rPr>
              <a:t>for the afore mentioned portfolio at the time of audit</a:t>
            </a:r>
            <a:r>
              <a:rPr lang="en-US" sz="4000" dirty="0" smtClean="0">
                <a:solidFill>
                  <a:srgbClr val="303546"/>
                </a:solidFill>
                <a:latin typeface="Open Sans Light"/>
                <a:ea typeface="Open Sans Light"/>
                <a:cs typeface="Open Sans Light"/>
                <a:sym typeface="Open Sans Light"/>
              </a:rPr>
              <a:t>.“</a:t>
            </a:r>
          </a:p>
          <a:p>
            <a:pPr lvl="0" algn="l">
              <a:defRPr sz="1800"/>
            </a:pPr>
            <a:endParaRPr lang="en-US" sz="4000" dirty="0">
              <a:solidFill>
                <a:srgbClr val="303546"/>
              </a:solidFill>
              <a:latin typeface="Open Sans Light"/>
              <a:ea typeface="Open Sans Light"/>
              <a:cs typeface="Open Sans Light"/>
              <a:sym typeface="Open Sans Light"/>
            </a:endParaRPr>
          </a:p>
          <a:p>
            <a:pPr lvl="0" algn="l">
              <a:defRPr sz="1800"/>
            </a:pPr>
            <a:r>
              <a:rPr lang="en-US" sz="4000" dirty="0">
                <a:solidFill>
                  <a:srgbClr val="303546"/>
                </a:solidFill>
                <a:latin typeface="Open Sans Light"/>
                <a:ea typeface="Open Sans Light"/>
                <a:cs typeface="Open Sans Light"/>
                <a:sym typeface="Open Sans Light"/>
              </a:rPr>
              <a:t>“The audit is based on the data and information obtained from </a:t>
            </a:r>
            <a:r>
              <a:rPr lang="en-US" sz="4000" dirty="0" err="1">
                <a:solidFill>
                  <a:srgbClr val="303546"/>
                </a:solidFill>
                <a:latin typeface="Open Sans Light"/>
                <a:ea typeface="Open Sans Light"/>
                <a:cs typeface="Open Sans Light"/>
                <a:sym typeface="Open Sans Light"/>
              </a:rPr>
              <a:t>Orava</a:t>
            </a:r>
            <a:r>
              <a:rPr lang="en-US" sz="4000" dirty="0">
                <a:solidFill>
                  <a:srgbClr val="303546"/>
                </a:solidFill>
                <a:latin typeface="Open Sans Light"/>
                <a:ea typeface="Open Sans Light"/>
                <a:cs typeface="Open Sans Light"/>
                <a:sym typeface="Open Sans Light"/>
              </a:rPr>
              <a:t> and other sources, in part verified against each other.”</a:t>
            </a:r>
          </a:p>
        </p:txBody>
      </p:sp>
      <p:sp>
        <p:nvSpPr>
          <p:cNvPr id="2" name="TextBox 1"/>
          <p:cNvSpPr txBox="1"/>
          <p:nvPr/>
        </p:nvSpPr>
        <p:spPr>
          <a:xfrm>
            <a:off x="9112519" y="2145140"/>
            <a:ext cx="14414202" cy="2226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GB" sz="13800" dirty="0" smtClean="0">
                <a:solidFill>
                  <a:srgbClr val="000000">
                    <a:alpha val="16000"/>
                  </a:srgbClr>
                </a:solidFill>
                <a:latin typeface="Open Sans Light" panose="020B0306030504020204" pitchFamily="34" charset="0"/>
                <a:ea typeface="Open Sans Light" panose="020B0306030504020204" pitchFamily="34" charset="0"/>
                <a:cs typeface="Open Sans Light" panose="020B0306030504020204" pitchFamily="34" charset="0"/>
              </a:rPr>
              <a:t>Definition of Audit</a:t>
            </a:r>
            <a:endParaRPr kumimoji="0" lang="en-GB" sz="13800" b="0" i="0" u="none" strike="noStrike" cap="none" spc="0" normalizeH="0" baseline="0" dirty="0">
              <a:ln>
                <a:noFill/>
              </a:ln>
              <a:solidFill>
                <a:srgbClr val="000000">
                  <a:alpha val="16000"/>
                </a:srgbClr>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11" name="TextBox 10"/>
          <p:cNvSpPr txBox="1"/>
          <p:nvPr/>
        </p:nvSpPr>
        <p:spPr>
          <a:xfrm>
            <a:off x="492241" y="4376449"/>
            <a:ext cx="7657546" cy="14568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GB" sz="8800" dirty="0" smtClean="0">
                <a:solidFill>
                  <a:srgbClr val="000000">
                    <a:alpha val="16000"/>
                  </a:srgbClr>
                </a:solidFill>
                <a:latin typeface="Open Sans Light" panose="020B0306030504020204" pitchFamily="34" charset="0"/>
                <a:ea typeface="Open Sans Light" panose="020B0306030504020204" pitchFamily="34" charset="0"/>
                <a:cs typeface="Open Sans Light" panose="020B0306030504020204" pitchFamily="34" charset="0"/>
              </a:rPr>
              <a:t>Object of Audit</a:t>
            </a:r>
            <a:endParaRPr kumimoji="0" lang="en-GB" sz="8800" b="0" i="0" u="none" strike="noStrike" cap="none" spc="0" normalizeH="0" baseline="0" dirty="0">
              <a:ln>
                <a:noFill/>
              </a:ln>
              <a:solidFill>
                <a:srgbClr val="000000">
                  <a:alpha val="16000"/>
                </a:srgbClr>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12" name="TextBox 11"/>
          <p:cNvSpPr txBox="1"/>
          <p:nvPr/>
        </p:nvSpPr>
        <p:spPr>
          <a:xfrm>
            <a:off x="11319526" y="5667881"/>
            <a:ext cx="13064474" cy="18723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GB" sz="11500" dirty="0" smtClean="0">
                <a:solidFill>
                  <a:srgbClr val="000000">
                    <a:alpha val="16000"/>
                  </a:srgbClr>
                </a:solidFill>
                <a:latin typeface="Open Sans Light" panose="020B0306030504020204" pitchFamily="34" charset="0"/>
                <a:ea typeface="Open Sans Light" panose="020B0306030504020204" pitchFamily="34" charset="0"/>
                <a:cs typeface="Open Sans Light" panose="020B0306030504020204" pitchFamily="34" charset="0"/>
              </a:rPr>
              <a:t>Purpose and Scope</a:t>
            </a:r>
            <a:endParaRPr kumimoji="0" lang="en-GB" sz="11500" b="0" i="0" u="none" strike="noStrike" cap="none" spc="0" normalizeH="0" baseline="0" dirty="0">
              <a:ln>
                <a:noFill/>
              </a:ln>
              <a:solidFill>
                <a:srgbClr val="000000">
                  <a:alpha val="16000"/>
                </a:srgbClr>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13" name="TextBox 12"/>
          <p:cNvSpPr txBox="1"/>
          <p:nvPr/>
        </p:nvSpPr>
        <p:spPr>
          <a:xfrm>
            <a:off x="4787289" y="8628221"/>
            <a:ext cx="461825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GB" sz="9600" dirty="0" smtClean="0">
                <a:solidFill>
                  <a:srgbClr val="000000">
                    <a:alpha val="16000"/>
                  </a:srgbClr>
                </a:solidFill>
                <a:latin typeface="Open Sans Light" panose="020B0306030504020204" pitchFamily="34" charset="0"/>
                <a:ea typeface="Open Sans Light" panose="020B0306030504020204" pitchFamily="34" charset="0"/>
                <a:cs typeface="Open Sans Light" panose="020B0306030504020204" pitchFamily="34" charset="0"/>
              </a:rPr>
              <a:t>Sources</a:t>
            </a:r>
            <a:endParaRPr kumimoji="0" lang="en-GB" sz="9600" b="0" i="0" u="none" strike="noStrike" cap="none" spc="0" normalizeH="0" baseline="0" dirty="0">
              <a:ln>
                <a:noFill/>
              </a:ln>
              <a:solidFill>
                <a:srgbClr val="000000">
                  <a:alpha val="16000"/>
                </a:srgbClr>
              </a:solidFill>
              <a:effectLst/>
              <a:uFillTx/>
              <a:latin typeface="Open Sans Light" panose="020B0306030504020204" pitchFamily="34" charset="0"/>
              <a:ea typeface="Open Sans Light" panose="020B0306030504020204" pitchFamily="34" charset="0"/>
              <a:cs typeface="Open Sans Light" panose="020B0306030504020204" pitchFamily="34" charset="0"/>
              <a:sym typeface="Helvetica Light"/>
            </a:endParaRPr>
          </a:p>
        </p:txBody>
      </p:sp>
      <p:sp>
        <p:nvSpPr>
          <p:cNvPr id="14" name="Shape 150"/>
          <p:cNvSpPr/>
          <p:nvPr/>
        </p:nvSpPr>
        <p:spPr>
          <a:xfrm>
            <a:off x="877271" y="472090"/>
            <a:ext cx="14067454"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Scope of External Audit used in Orava Audit</a:t>
            </a:r>
            <a:endParaRPr sz="4000" dirty="0">
              <a:solidFill>
                <a:srgbClr val="303546"/>
              </a:solidFill>
            </a:endParaRPr>
          </a:p>
        </p:txBody>
      </p:sp>
    </p:spTree>
    <p:extLst>
      <p:ext uri="{BB962C8B-B14F-4D97-AF65-F5344CB8AC3E}">
        <p14:creationId xmlns:p14="http://schemas.microsoft.com/office/powerpoint/2010/main" val="21821089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18</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3201458050"/>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The audit report structure</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Object </a:t>
            </a:r>
            <a:r>
              <a:rPr lang="en-US" sz="3600" dirty="0">
                <a:solidFill>
                  <a:srgbClr val="252A38"/>
                </a:solidFill>
              </a:rPr>
              <a:t>and Contents of External Audit</a:t>
            </a: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Regression </a:t>
            </a:r>
            <a:r>
              <a:rPr lang="en-US" sz="3600" dirty="0">
                <a:solidFill>
                  <a:srgbClr val="252A38"/>
                </a:solidFill>
              </a:rPr>
              <a:t>Models in Property Valuation</a:t>
            </a: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Automated </a:t>
            </a:r>
            <a:r>
              <a:rPr lang="en-US" sz="3600" dirty="0">
                <a:solidFill>
                  <a:srgbClr val="252A38"/>
                </a:solidFill>
              </a:rPr>
              <a:t>Valuation</a:t>
            </a:r>
          </a:p>
          <a:p>
            <a:pPr marL="571500" lvl="0" indent="-571500">
              <a:spcAft>
                <a:spcPts val="600"/>
              </a:spcAft>
              <a:buFont typeface="Arial" panose="020B0604020202020204" pitchFamily="34" charset="0"/>
              <a:buChar char="•"/>
              <a:defRPr sz="1800">
                <a:solidFill>
                  <a:srgbClr val="000000"/>
                </a:solidFill>
              </a:defRPr>
            </a:pPr>
            <a:r>
              <a:rPr lang="en-US" sz="3600" dirty="0" err="1" smtClean="0">
                <a:solidFill>
                  <a:srgbClr val="252A38"/>
                </a:solidFill>
              </a:rPr>
              <a:t>Orava</a:t>
            </a:r>
            <a:r>
              <a:rPr lang="en-US" sz="3600" dirty="0" smtClean="0">
                <a:solidFill>
                  <a:srgbClr val="252A38"/>
                </a:solidFill>
              </a:rPr>
              <a:t> </a:t>
            </a:r>
            <a:r>
              <a:rPr lang="en-US" sz="3600" dirty="0">
                <a:solidFill>
                  <a:srgbClr val="252A38"/>
                </a:solidFill>
              </a:rPr>
              <a:t>Automated Valuation </a:t>
            </a:r>
            <a:r>
              <a:rPr lang="en-US" sz="3600" dirty="0" smtClean="0">
                <a:solidFill>
                  <a:srgbClr val="252A38"/>
                </a:solidFill>
              </a:rPr>
              <a:t>Process (audit)</a:t>
            </a:r>
            <a:endParaRPr lang="en-US" sz="3600" dirty="0">
              <a:solidFill>
                <a:srgbClr val="252A38"/>
              </a:solidFill>
            </a:endParaRPr>
          </a:p>
          <a:p>
            <a:pPr marL="571500" lvl="0" indent="-571500">
              <a:spcAft>
                <a:spcPts val="600"/>
              </a:spcAft>
              <a:buFont typeface="Arial" panose="020B0604020202020204" pitchFamily="34" charset="0"/>
              <a:buChar char="•"/>
              <a:defRPr sz="1800">
                <a:solidFill>
                  <a:srgbClr val="000000"/>
                </a:solidFill>
              </a:defRPr>
            </a:pPr>
            <a:r>
              <a:rPr lang="en-US" sz="3600" dirty="0" smtClean="0">
                <a:solidFill>
                  <a:srgbClr val="252A38"/>
                </a:solidFill>
              </a:rPr>
              <a:t>Auditing </a:t>
            </a:r>
            <a:r>
              <a:rPr lang="en-US" sz="3600" dirty="0">
                <a:solidFill>
                  <a:srgbClr val="252A38"/>
                </a:solidFill>
              </a:rPr>
              <a:t>Results and Audit Statement</a:t>
            </a:r>
          </a:p>
        </p:txBody>
      </p:sp>
    </p:spTree>
    <p:extLst>
      <p:ext uri="{BB962C8B-B14F-4D97-AF65-F5344CB8AC3E}">
        <p14:creationId xmlns:p14="http://schemas.microsoft.com/office/powerpoint/2010/main" val="2859671509"/>
      </p:ext>
    </p:extLst>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19</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1075876930"/>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Observing the AVM creation/implementation process</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24468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Data collection and pre-processing</a:t>
            </a:r>
          </a:p>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Modelling</a:t>
            </a:r>
          </a:p>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Modelling post-processing and valuation</a:t>
            </a:r>
          </a:p>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AVM reporting</a:t>
            </a:r>
          </a:p>
        </p:txBody>
      </p:sp>
    </p:spTree>
    <p:extLst>
      <p:ext uri="{BB962C8B-B14F-4D97-AF65-F5344CB8AC3E}">
        <p14:creationId xmlns:p14="http://schemas.microsoft.com/office/powerpoint/2010/main" val="12704245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a:t>
            </a:fld>
            <a:endParaRPr sz="1600">
              <a:solidFill>
                <a:srgbClr val="303546"/>
              </a:solidFill>
            </a:endParaRPr>
          </a:p>
        </p:txBody>
      </p:sp>
      <p:sp>
        <p:nvSpPr>
          <p:cNvPr id="150" name="Shape 150"/>
          <p:cNvSpPr/>
          <p:nvPr/>
        </p:nvSpPr>
        <p:spPr>
          <a:xfrm>
            <a:off x="877272" y="472090"/>
            <a:ext cx="6711810"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Authors</a:t>
            </a:r>
            <a:endParaRPr sz="4000" dirty="0">
              <a:solidFill>
                <a:srgbClr val="303546"/>
              </a:solidFill>
            </a:endParaRPr>
          </a:p>
        </p:txBody>
      </p:sp>
      <p:sp>
        <p:nvSpPr>
          <p:cNvPr id="151" name="Shape 151"/>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300" dirty="0" smtClean="0">
                <a:solidFill>
                  <a:srgbClr val="303546"/>
                </a:solidFill>
              </a:rPr>
              <a:t>Auditing Automated Valuation Model</a:t>
            </a:r>
            <a:endParaRPr sz="2300" dirty="0">
              <a:solidFill>
                <a:srgbClr val="303546"/>
              </a:solidFill>
            </a:endParaRPr>
          </a:p>
        </p:txBody>
      </p:sp>
      <p:grpSp>
        <p:nvGrpSpPr>
          <p:cNvPr id="154" name="Group 154"/>
          <p:cNvGrpSpPr/>
          <p:nvPr/>
        </p:nvGrpSpPr>
        <p:grpSpPr>
          <a:xfrm>
            <a:off x="903064" y="3918289"/>
            <a:ext cx="6047705" cy="2042631"/>
            <a:chOff x="0" y="79945"/>
            <a:chExt cx="6047703" cy="2042630"/>
          </a:xfrm>
        </p:grpSpPr>
        <p:sp>
          <p:nvSpPr>
            <p:cNvPr id="152" name="Shape 152"/>
            <p:cNvSpPr/>
            <p:nvPr/>
          </p:nvSpPr>
          <p:spPr>
            <a:xfrm>
              <a:off x="0" y="79945"/>
              <a:ext cx="4269516" cy="5386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l">
                <a:defRPr sz="1800"/>
              </a:pPr>
              <a:r>
                <a:rPr lang="fi-FI" sz="3500" dirty="0" smtClean="0">
                  <a:solidFill>
                    <a:srgbClr val="252A38"/>
                  </a:solidFill>
                  <a:latin typeface="Open Sans"/>
                  <a:ea typeface="Open Sans"/>
                  <a:cs typeface="Open Sans"/>
                  <a:sym typeface="Open Sans"/>
                </a:rPr>
                <a:t>Jamie Donovan</a:t>
              </a:r>
              <a:endParaRPr sz="3500" dirty="0">
                <a:solidFill>
                  <a:srgbClr val="252A38"/>
                </a:solidFill>
                <a:latin typeface="Open Sans Light"/>
                <a:ea typeface="Open Sans Light"/>
                <a:cs typeface="Open Sans Light"/>
                <a:sym typeface="Open Sans Light"/>
              </a:endParaRPr>
            </a:p>
          </p:txBody>
        </p:sp>
        <p:sp>
          <p:nvSpPr>
            <p:cNvPr id="153" name="Shape 153"/>
            <p:cNvSpPr/>
            <p:nvPr/>
          </p:nvSpPr>
          <p:spPr>
            <a:xfrm>
              <a:off x="41036" y="829914"/>
              <a:ext cx="6006667" cy="1292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2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800" dirty="0">
                  <a:solidFill>
                    <a:srgbClr val="252A38"/>
                  </a:solidFill>
                </a:rPr>
                <a:t>Realia Management Oy</a:t>
              </a:r>
            </a:p>
            <a:p>
              <a:pPr lvl="0">
                <a:defRPr sz="1800">
                  <a:solidFill>
                    <a:srgbClr val="000000"/>
                  </a:solidFill>
                </a:defRPr>
              </a:pPr>
              <a:r>
                <a:rPr lang="fi-FI" sz="2800" dirty="0" smtClean="0">
                  <a:solidFill>
                    <a:srgbClr val="252A38"/>
                  </a:solidFill>
                </a:rPr>
                <a:t>Analyst</a:t>
              </a:r>
            </a:p>
            <a:p>
              <a:pPr lvl="0">
                <a:defRPr sz="1800">
                  <a:solidFill>
                    <a:srgbClr val="000000"/>
                  </a:solidFill>
                </a:defRPr>
              </a:pPr>
              <a:r>
                <a:rPr lang="fi-FI" sz="2800" dirty="0">
                  <a:solidFill>
                    <a:srgbClr val="252A38"/>
                  </a:solidFill>
                </a:rPr>
                <a:t>Valuation Advisory</a:t>
              </a:r>
              <a:endParaRPr sz="2800" dirty="0">
                <a:solidFill>
                  <a:srgbClr val="252A38"/>
                </a:solidFill>
              </a:endParaRPr>
            </a:p>
          </p:txBody>
        </p:sp>
      </p:grpSp>
      <p:grpSp>
        <p:nvGrpSpPr>
          <p:cNvPr id="157" name="Group 157"/>
          <p:cNvGrpSpPr/>
          <p:nvPr/>
        </p:nvGrpSpPr>
        <p:grpSpPr>
          <a:xfrm>
            <a:off x="8404458" y="3838344"/>
            <a:ext cx="7507694" cy="7507694"/>
            <a:chOff x="0" y="0"/>
            <a:chExt cx="7507693" cy="7507693"/>
          </a:xfrm>
        </p:grpSpPr>
        <p:sp>
          <p:nvSpPr>
            <p:cNvPr id="155" name="Shape 155"/>
            <p:cNvSpPr/>
            <p:nvPr/>
          </p:nvSpPr>
          <p:spPr>
            <a:xfrm>
              <a:off x="0" y="0"/>
              <a:ext cx="7507693" cy="7507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56" name="Shape 156"/>
            <p:cNvSpPr/>
            <p:nvPr/>
          </p:nvSpPr>
          <p:spPr>
            <a:xfrm>
              <a:off x="95141" y="58727"/>
              <a:ext cx="7317411" cy="7390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360000" tIns="0" rIns="360000" bIns="0" numCol="1" anchor="ctr">
              <a:noAutofit/>
            </a:bodyPr>
            <a:lstStyle/>
            <a:p>
              <a:pPr lvl="0">
                <a:defRPr sz="1800"/>
              </a:pPr>
              <a:r>
                <a:rPr lang="fi-FI" sz="7200" dirty="0" smtClean="0">
                  <a:solidFill>
                    <a:srgbClr val="30354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Authors</a:t>
              </a:r>
              <a:endParaRPr sz="3500" dirty="0">
                <a:solidFill>
                  <a:srgbClr val="30354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grpSp>
      <p:sp>
        <p:nvSpPr>
          <p:cNvPr id="158" name="Shape 158"/>
          <p:cNvSpPr/>
          <p:nvPr/>
        </p:nvSpPr>
        <p:spPr>
          <a:xfrm>
            <a:off x="903064" y="8482901"/>
            <a:ext cx="4269517" cy="5386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l">
              <a:defRPr sz="1800"/>
            </a:pPr>
            <a:r>
              <a:rPr lang="fi-FI" sz="35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Open Sans Light"/>
              </a:rPr>
              <a:t>Mikael Postila</a:t>
            </a:r>
            <a:endParaRPr sz="3500" dirty="0">
              <a:solidFill>
                <a:srgbClr val="303546"/>
              </a:solidFill>
              <a:latin typeface="Open Sans" panose="020B0606030504020204" pitchFamily="34" charset="0"/>
              <a:ea typeface="Open Sans" panose="020B0606030504020204" pitchFamily="34" charset="0"/>
              <a:cs typeface="Open Sans" panose="020B0606030504020204" pitchFamily="34" charset="0"/>
              <a:sym typeface="Open Sans Light"/>
            </a:endParaRPr>
          </a:p>
        </p:txBody>
      </p:sp>
      <p:sp>
        <p:nvSpPr>
          <p:cNvPr id="159" name="Shape 159"/>
          <p:cNvSpPr/>
          <p:nvPr/>
        </p:nvSpPr>
        <p:spPr>
          <a:xfrm>
            <a:off x="944100" y="9182069"/>
            <a:ext cx="6006669"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en-US" sz="2800" dirty="0" err="1" smtClean="0">
                <a:solidFill>
                  <a:srgbClr val="252A38"/>
                </a:solidFill>
              </a:rPr>
              <a:t>Orava</a:t>
            </a:r>
            <a:r>
              <a:rPr lang="en-US" sz="2800" dirty="0" smtClean="0">
                <a:solidFill>
                  <a:srgbClr val="252A38"/>
                </a:solidFill>
              </a:rPr>
              <a:t> Funds Plc</a:t>
            </a:r>
          </a:p>
          <a:p>
            <a:pPr lvl="0">
              <a:defRPr sz="1800">
                <a:solidFill>
                  <a:srgbClr val="000000"/>
                </a:solidFill>
              </a:defRPr>
            </a:pPr>
            <a:r>
              <a:rPr lang="en-US" sz="2800" dirty="0" smtClean="0">
                <a:solidFill>
                  <a:srgbClr val="252A38"/>
                </a:solidFill>
              </a:rPr>
              <a:t>Head </a:t>
            </a:r>
            <a:r>
              <a:rPr lang="en-US" sz="2800" dirty="0">
                <a:solidFill>
                  <a:srgbClr val="252A38"/>
                </a:solidFill>
              </a:rPr>
              <a:t>of Research, Investment Analysis &amp; Tenant Services</a:t>
            </a:r>
            <a:endParaRPr sz="2800" dirty="0">
              <a:solidFill>
                <a:srgbClr val="252A38"/>
              </a:solidFill>
            </a:endParaRPr>
          </a:p>
        </p:txBody>
      </p:sp>
      <p:grpSp>
        <p:nvGrpSpPr>
          <p:cNvPr id="163" name="Group 163"/>
          <p:cNvGrpSpPr/>
          <p:nvPr/>
        </p:nvGrpSpPr>
        <p:grpSpPr>
          <a:xfrm>
            <a:off x="17365842" y="3918289"/>
            <a:ext cx="6032148" cy="2853605"/>
            <a:chOff x="41036" y="79945"/>
            <a:chExt cx="6032147" cy="2853605"/>
          </a:xfrm>
        </p:grpSpPr>
        <p:sp>
          <p:nvSpPr>
            <p:cNvPr id="161" name="Shape 161"/>
            <p:cNvSpPr/>
            <p:nvPr/>
          </p:nvSpPr>
          <p:spPr>
            <a:xfrm>
              <a:off x="191888" y="79945"/>
              <a:ext cx="5881295" cy="5386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r">
                <a:defRPr sz="1800"/>
              </a:pPr>
              <a:r>
                <a:rPr lang="fi-FI" sz="3500" dirty="0" smtClean="0">
                  <a:solidFill>
                    <a:srgbClr val="303546"/>
                  </a:solidFill>
                  <a:latin typeface="Open Sans"/>
                  <a:ea typeface="Open Sans"/>
                  <a:cs typeface="Open Sans"/>
                  <a:sym typeface="Open Sans"/>
                </a:rPr>
                <a:t>Seppo Koponen</a:t>
              </a:r>
              <a:endParaRPr sz="3500" dirty="0">
                <a:solidFill>
                  <a:srgbClr val="303546"/>
                </a:solidFill>
                <a:latin typeface="Open Sans"/>
                <a:ea typeface="Open Sans"/>
                <a:cs typeface="Open Sans"/>
                <a:sym typeface="Open Sans"/>
              </a:endParaRPr>
            </a:p>
          </p:txBody>
        </p:sp>
        <p:sp>
          <p:nvSpPr>
            <p:cNvPr id="162" name="Shape 162"/>
            <p:cNvSpPr/>
            <p:nvPr/>
          </p:nvSpPr>
          <p:spPr>
            <a:xfrm>
              <a:off x="41036" y="779114"/>
              <a:ext cx="6006667" cy="21544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800" dirty="0" smtClean="0">
                  <a:solidFill>
                    <a:srgbClr val="252A38"/>
                  </a:solidFill>
                </a:rPr>
                <a:t>Realia Management Oy</a:t>
              </a:r>
            </a:p>
            <a:p>
              <a:pPr lvl="0">
                <a:defRPr sz="1800">
                  <a:solidFill>
                    <a:srgbClr val="000000"/>
                  </a:solidFill>
                </a:defRPr>
              </a:pPr>
              <a:r>
                <a:rPr lang="fi-FI" sz="2800" dirty="0">
                  <a:solidFill>
                    <a:srgbClr val="252A38"/>
                  </a:solidFill>
                </a:rPr>
                <a:t>Vice President</a:t>
              </a:r>
            </a:p>
            <a:p>
              <a:pPr lvl="0">
                <a:defRPr sz="1800">
                  <a:solidFill>
                    <a:srgbClr val="000000"/>
                  </a:solidFill>
                </a:defRPr>
              </a:pPr>
              <a:r>
                <a:rPr lang="fi-FI" sz="2800" dirty="0">
                  <a:solidFill>
                    <a:srgbClr val="252A38"/>
                  </a:solidFill>
                </a:rPr>
                <a:t>MRICS,HypZert(MLV)</a:t>
              </a:r>
              <a:br>
                <a:rPr lang="fi-FI" sz="2800" dirty="0">
                  <a:solidFill>
                    <a:srgbClr val="252A38"/>
                  </a:solidFill>
                </a:rPr>
              </a:br>
              <a:r>
                <a:rPr lang="fi-FI" sz="2800" dirty="0">
                  <a:solidFill>
                    <a:srgbClr val="252A38"/>
                  </a:solidFill>
                </a:rPr>
                <a:t>AKA,KHK,LKV</a:t>
              </a:r>
            </a:p>
            <a:p>
              <a:pPr lvl="0">
                <a:defRPr sz="1800">
                  <a:solidFill>
                    <a:srgbClr val="000000"/>
                  </a:solidFill>
                </a:defRPr>
              </a:pPr>
              <a:endParaRPr sz="2800" dirty="0">
                <a:solidFill>
                  <a:srgbClr val="252A38"/>
                </a:solidFill>
              </a:endParaRPr>
            </a:p>
          </p:txBody>
        </p:sp>
      </p:grpSp>
      <p:sp>
        <p:nvSpPr>
          <p:cNvPr id="164" name="Shape 164"/>
          <p:cNvSpPr/>
          <p:nvPr/>
        </p:nvSpPr>
        <p:spPr>
          <a:xfrm>
            <a:off x="17263925" y="8482901"/>
            <a:ext cx="6235980" cy="6403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r">
              <a:defRPr sz="1800"/>
            </a:pPr>
            <a:r>
              <a:rPr lang="fi-FI" sz="3500" dirty="0" smtClean="0">
                <a:solidFill>
                  <a:srgbClr val="303546"/>
                </a:solidFill>
                <a:latin typeface="Open Sans"/>
                <a:ea typeface="Open Sans"/>
                <a:cs typeface="Open Sans"/>
                <a:sym typeface="Open Sans"/>
              </a:rPr>
              <a:t>Kauko Viitanen</a:t>
            </a:r>
            <a:endParaRPr sz="3500" dirty="0">
              <a:solidFill>
                <a:srgbClr val="303546"/>
              </a:solidFill>
              <a:latin typeface="Open Sans"/>
              <a:ea typeface="Open Sans"/>
              <a:cs typeface="Open Sans"/>
              <a:sym typeface="Open Sans"/>
            </a:endParaRPr>
          </a:p>
        </p:txBody>
      </p:sp>
      <p:sp>
        <p:nvSpPr>
          <p:cNvPr id="165" name="Shape 165"/>
          <p:cNvSpPr/>
          <p:nvPr/>
        </p:nvSpPr>
        <p:spPr>
          <a:xfrm>
            <a:off x="17467756" y="9182069"/>
            <a:ext cx="6006669" cy="25615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r">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en-US" sz="2800" dirty="0" smtClean="0">
                <a:solidFill>
                  <a:srgbClr val="252A38"/>
                </a:solidFill>
              </a:rPr>
              <a:t>Aalto University</a:t>
            </a:r>
          </a:p>
          <a:p>
            <a:pPr lvl="0">
              <a:defRPr sz="1800">
                <a:solidFill>
                  <a:srgbClr val="000000"/>
                </a:solidFill>
              </a:defRPr>
            </a:pPr>
            <a:r>
              <a:rPr lang="en-US" sz="2800" dirty="0" smtClean="0">
                <a:solidFill>
                  <a:srgbClr val="252A38"/>
                </a:solidFill>
              </a:rPr>
              <a:t>Professor</a:t>
            </a:r>
            <a:r>
              <a:rPr lang="en-US" sz="2800" dirty="0">
                <a:solidFill>
                  <a:srgbClr val="252A38"/>
                </a:solidFill>
              </a:rPr>
              <a:t>, Head of the Department, Real Estate Economics and Valuation, Department of Real Estate, Planning and </a:t>
            </a:r>
            <a:r>
              <a:rPr lang="en-US" sz="2800" dirty="0" err="1" smtClean="0">
                <a:solidFill>
                  <a:srgbClr val="252A38"/>
                </a:solidFill>
              </a:rPr>
              <a:t>Geoinformatics</a:t>
            </a:r>
            <a:r>
              <a:rPr lang="en-US" sz="2800" dirty="0" smtClean="0">
                <a:solidFill>
                  <a:srgbClr val="252A38"/>
                </a:solidFill>
              </a:rPr>
              <a:t/>
            </a:r>
            <a:br>
              <a:rPr lang="en-US" sz="2800" dirty="0" smtClean="0">
                <a:solidFill>
                  <a:srgbClr val="252A38"/>
                </a:solidFill>
              </a:rPr>
            </a:br>
            <a:r>
              <a:rPr lang="en-US" sz="2800" dirty="0" smtClean="0">
                <a:solidFill>
                  <a:srgbClr val="252A38"/>
                </a:solidFill>
              </a:rPr>
              <a:t>FRICS</a:t>
            </a:r>
            <a:endParaRPr sz="2800" dirty="0">
              <a:solidFill>
                <a:srgbClr val="252A38"/>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Tree>
    <p:extLst>
      <p:ext uri="{BB962C8B-B14F-4D97-AF65-F5344CB8AC3E}">
        <p14:creationId xmlns:p14="http://schemas.microsoft.com/office/powerpoint/2010/main" val="1762721626"/>
      </p:ext>
    </p:extLst>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20</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Example table used in Orava Audit</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pic>
        <p:nvPicPr>
          <p:cNvPr id="10" name="Picture 9"/>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7271" y="3200401"/>
            <a:ext cx="22411744" cy="9410700"/>
          </a:xfrm>
          <a:prstGeom prst="rect">
            <a:avLst/>
          </a:prstGeom>
          <a:noFill/>
          <a:ln>
            <a:noFill/>
          </a:ln>
        </p:spPr>
      </p:pic>
    </p:spTree>
    <p:extLst>
      <p:ext uri="{BB962C8B-B14F-4D97-AF65-F5344CB8AC3E}">
        <p14:creationId xmlns:p14="http://schemas.microsoft.com/office/powerpoint/2010/main" val="1026950916"/>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21</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1075876930"/>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Observing the AVM creation/implementation process</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24468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Bef>
                <a:spcPts val="600"/>
              </a:spcBef>
              <a:buFont typeface="Arial" panose="020B0604020202020204" pitchFamily="34" charset="0"/>
              <a:buChar char="•"/>
              <a:defRPr sz="1800">
                <a:solidFill>
                  <a:srgbClr val="000000"/>
                </a:solidFill>
              </a:defRPr>
            </a:pPr>
            <a:r>
              <a:rPr lang="en-US" sz="3600" dirty="0">
                <a:solidFill>
                  <a:srgbClr val="252A38"/>
                </a:solidFill>
              </a:rPr>
              <a:t>Data collection and pre-processing</a:t>
            </a:r>
          </a:p>
          <a:p>
            <a:pPr marL="571500" lvl="0" indent="-571500">
              <a:spcBef>
                <a:spcPts val="600"/>
              </a:spcBef>
              <a:buFont typeface="Arial" panose="020B0604020202020204" pitchFamily="34" charset="0"/>
              <a:buChar char="•"/>
              <a:defRPr sz="1800">
                <a:solidFill>
                  <a:srgbClr val="000000"/>
                </a:solidFill>
              </a:defRPr>
            </a:pPr>
            <a:r>
              <a:rPr lang="en-US" sz="3600" dirty="0">
                <a:solidFill>
                  <a:srgbClr val="252A38"/>
                </a:solidFill>
              </a:rPr>
              <a:t>Modelling</a:t>
            </a:r>
          </a:p>
          <a:p>
            <a:pPr marL="571500" lvl="0" indent="-571500">
              <a:spcBef>
                <a:spcPts val="600"/>
              </a:spcBef>
              <a:buFont typeface="Arial" panose="020B0604020202020204" pitchFamily="34" charset="0"/>
              <a:buChar char="•"/>
              <a:defRPr sz="1800">
                <a:solidFill>
                  <a:srgbClr val="000000"/>
                </a:solidFill>
              </a:defRPr>
            </a:pPr>
            <a:r>
              <a:rPr lang="en-US" sz="3600" dirty="0">
                <a:solidFill>
                  <a:srgbClr val="252A38"/>
                </a:solidFill>
              </a:rPr>
              <a:t>Modelling post-processing and valuation</a:t>
            </a:r>
          </a:p>
          <a:p>
            <a:pPr marL="571500" lvl="0" indent="-571500">
              <a:spcBef>
                <a:spcPts val="600"/>
              </a:spcBef>
              <a:buFont typeface="Arial" panose="020B0604020202020204" pitchFamily="34" charset="0"/>
              <a:buChar char="•"/>
              <a:defRPr sz="1800">
                <a:solidFill>
                  <a:srgbClr val="000000"/>
                </a:solidFill>
              </a:defRPr>
            </a:pPr>
            <a:r>
              <a:rPr lang="en-US" sz="3600" dirty="0">
                <a:solidFill>
                  <a:srgbClr val="252A38"/>
                </a:solidFill>
              </a:rPr>
              <a:t>AVM reporting</a:t>
            </a:r>
          </a:p>
        </p:txBody>
      </p:sp>
    </p:spTree>
    <p:extLst>
      <p:ext uri="{BB962C8B-B14F-4D97-AF65-F5344CB8AC3E}">
        <p14:creationId xmlns:p14="http://schemas.microsoft.com/office/powerpoint/2010/main" val="3390449561"/>
      </p:ext>
    </p:extLst>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22</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575830490"/>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Considering implications</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82176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GB" sz="3600" dirty="0" smtClean="0">
                <a:solidFill>
                  <a:srgbClr val="252A38"/>
                </a:solidFill>
              </a:rPr>
              <a:t>Regression analysis is prone to its own problems as do all methodologies for automatic price estimation</a:t>
            </a:r>
          </a:p>
          <a:p>
            <a:pPr marL="571500" lvl="0" indent="-571500">
              <a:spcAft>
                <a:spcPts val="600"/>
              </a:spcAft>
              <a:buFont typeface="Arial" panose="020B0604020202020204" pitchFamily="34" charset="0"/>
              <a:buChar char="•"/>
              <a:defRPr sz="1800">
                <a:solidFill>
                  <a:srgbClr val="000000"/>
                </a:solidFill>
              </a:defRPr>
            </a:pPr>
            <a:r>
              <a:rPr lang="en-GB" sz="3600" dirty="0" smtClean="0">
                <a:solidFill>
                  <a:srgbClr val="252A38"/>
                </a:solidFill>
              </a:rPr>
              <a:t>Full evaluation requires understanding of the methods used in AVM – audit should not be used merely as a stamp?</a:t>
            </a:r>
          </a:p>
          <a:p>
            <a:pPr marL="571500" lvl="0" indent="-571500">
              <a:spcAft>
                <a:spcPts val="600"/>
              </a:spcAft>
              <a:buFont typeface="Arial" panose="020B0604020202020204" pitchFamily="34" charset="0"/>
              <a:buChar char="•"/>
              <a:defRPr sz="1800">
                <a:solidFill>
                  <a:srgbClr val="000000"/>
                </a:solidFill>
              </a:defRPr>
            </a:pPr>
            <a:r>
              <a:rPr lang="en-GB" sz="3600" dirty="0" smtClean="0">
                <a:solidFill>
                  <a:srgbClr val="252A38"/>
                </a:solidFill>
              </a:rPr>
              <a:t>Market/Fair Value definition is not problematic, however the use of AVMs for price indices is a more touchy subject.</a:t>
            </a:r>
          </a:p>
          <a:p>
            <a:pPr marL="571500" lvl="0" indent="-571500">
              <a:spcAft>
                <a:spcPts val="600"/>
              </a:spcAft>
              <a:buFont typeface="Arial" panose="020B0604020202020204" pitchFamily="34" charset="0"/>
              <a:buChar char="•"/>
              <a:defRPr sz="1800">
                <a:solidFill>
                  <a:srgbClr val="000000"/>
                </a:solidFill>
              </a:defRPr>
            </a:pPr>
            <a:r>
              <a:rPr lang="en-GB" sz="3600" dirty="0" smtClean="0">
                <a:solidFill>
                  <a:srgbClr val="252A38"/>
                </a:solidFill>
              </a:rPr>
              <a:t>Assumptions!</a:t>
            </a:r>
          </a:p>
          <a:p>
            <a:pPr lvl="0">
              <a:spcAft>
                <a:spcPts val="600"/>
              </a:spcAft>
              <a:defRPr sz="1800">
                <a:solidFill>
                  <a:srgbClr val="000000"/>
                </a:solidFill>
              </a:defRPr>
            </a:pPr>
            <a:endParaRPr lang="en-GB" sz="3600" dirty="0" smtClean="0">
              <a:solidFill>
                <a:srgbClr val="252A38"/>
              </a:solidFill>
            </a:endParaRPr>
          </a:p>
          <a:p>
            <a:pPr lvl="0">
              <a:spcAft>
                <a:spcPts val="600"/>
              </a:spcAft>
              <a:defRPr sz="1800">
                <a:solidFill>
                  <a:srgbClr val="000000"/>
                </a:solidFill>
              </a:defRPr>
            </a:pPr>
            <a:endParaRPr lang="en-GB" sz="3600" dirty="0" smtClean="0">
              <a:solidFill>
                <a:srgbClr val="252A38"/>
              </a:solidFill>
            </a:endParaRPr>
          </a:p>
          <a:p>
            <a:pPr marL="571500" lvl="0" indent="-571500">
              <a:spcAft>
                <a:spcPts val="600"/>
              </a:spcAft>
              <a:buFont typeface="Arial" panose="020B0604020202020204" pitchFamily="34" charset="0"/>
              <a:buChar char="•"/>
              <a:defRPr sz="1800">
                <a:solidFill>
                  <a:srgbClr val="000000"/>
                </a:solidFill>
              </a:defRPr>
            </a:pPr>
            <a:r>
              <a:rPr lang="en-GB" sz="3600" dirty="0" smtClean="0">
                <a:solidFill>
                  <a:srgbClr val="252A38"/>
                </a:solidFill>
              </a:rPr>
              <a:t>These are some of the considerations faced when doing an (AVM) audit.</a:t>
            </a:r>
            <a:endParaRPr lang="en-GB" sz="3600" dirty="0">
              <a:solidFill>
                <a:srgbClr val="252A38"/>
              </a:solidFill>
            </a:endParaRPr>
          </a:p>
        </p:txBody>
      </p:sp>
    </p:spTree>
    <p:extLst>
      <p:ext uri="{BB962C8B-B14F-4D97-AF65-F5344CB8AC3E}">
        <p14:creationId xmlns:p14="http://schemas.microsoft.com/office/powerpoint/2010/main" val="28746722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23</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565650292"/>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Preparing the Audit Report and Statement</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38779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buFont typeface="Arial" panose="020B0604020202020204" pitchFamily="34" charset="0"/>
              <a:buChar char="•"/>
              <a:defRPr sz="1800">
                <a:solidFill>
                  <a:srgbClr val="000000"/>
                </a:solidFill>
              </a:defRPr>
            </a:pPr>
            <a:r>
              <a:rPr lang="en-GB" sz="3600" dirty="0" smtClean="0">
                <a:solidFill>
                  <a:srgbClr val="252A38"/>
                </a:solidFill>
              </a:rPr>
              <a:t>Limitation of auditor liability</a:t>
            </a:r>
          </a:p>
          <a:p>
            <a:pPr marL="571500" lvl="0" indent="-571500">
              <a:buFont typeface="Arial" panose="020B0604020202020204" pitchFamily="34" charset="0"/>
              <a:buChar char="•"/>
              <a:defRPr sz="1800">
                <a:solidFill>
                  <a:srgbClr val="000000"/>
                </a:solidFill>
              </a:defRPr>
            </a:pPr>
            <a:r>
              <a:rPr lang="en-GB" sz="3600" dirty="0" smtClean="0">
                <a:solidFill>
                  <a:srgbClr val="252A38"/>
                </a:solidFill>
              </a:rPr>
              <a:t>Short form and long form</a:t>
            </a:r>
          </a:p>
          <a:p>
            <a:pPr marL="571500" lvl="0" indent="-571500">
              <a:buFont typeface="Arial" panose="020B0604020202020204" pitchFamily="34" charset="0"/>
              <a:buChar char="•"/>
              <a:defRPr sz="1800">
                <a:solidFill>
                  <a:srgbClr val="000000"/>
                </a:solidFill>
              </a:defRPr>
            </a:pPr>
            <a:r>
              <a:rPr lang="en-GB" sz="3600" dirty="0" smtClean="0">
                <a:solidFill>
                  <a:srgbClr val="252A38"/>
                </a:solidFill>
              </a:rPr>
              <a:t>Consider the audience!</a:t>
            </a:r>
          </a:p>
          <a:p>
            <a:pPr marL="571500" lvl="0" indent="-571500">
              <a:buFont typeface="Arial" panose="020B0604020202020204" pitchFamily="34" charset="0"/>
              <a:buChar char="•"/>
              <a:defRPr sz="1800">
                <a:solidFill>
                  <a:srgbClr val="000000"/>
                </a:solidFill>
              </a:defRPr>
            </a:pPr>
            <a:endParaRPr lang="en-GB" sz="3600" dirty="0" smtClean="0">
              <a:solidFill>
                <a:srgbClr val="252A38"/>
              </a:solidFill>
            </a:endParaRPr>
          </a:p>
          <a:p>
            <a:pPr marL="571500" lvl="0" indent="-571500">
              <a:buFont typeface="Arial" panose="020B0604020202020204" pitchFamily="34" charset="0"/>
              <a:buChar char="•"/>
              <a:defRPr sz="1800">
                <a:solidFill>
                  <a:srgbClr val="000000"/>
                </a:solidFill>
              </a:defRPr>
            </a:pPr>
            <a:endParaRPr lang="en-GB" sz="3600" dirty="0" smtClean="0">
              <a:solidFill>
                <a:srgbClr val="252A38"/>
              </a:solidFill>
            </a:endParaRPr>
          </a:p>
          <a:p>
            <a:pPr marL="571500" lvl="0" indent="-571500">
              <a:buFont typeface="Arial" panose="020B0604020202020204" pitchFamily="34" charset="0"/>
              <a:buChar char="•"/>
              <a:defRPr sz="1800">
                <a:solidFill>
                  <a:srgbClr val="000000"/>
                </a:solidFill>
              </a:defRPr>
            </a:pPr>
            <a:endParaRPr lang="en-GB" sz="3600" dirty="0" smtClean="0">
              <a:solidFill>
                <a:srgbClr val="252A38"/>
              </a:solidFill>
            </a:endParaRPr>
          </a:p>
          <a:p>
            <a:pPr marL="571500" lvl="0" indent="-571500">
              <a:buFont typeface="Arial" panose="020B0604020202020204" pitchFamily="34" charset="0"/>
              <a:buChar char="•"/>
              <a:defRPr sz="1800">
                <a:solidFill>
                  <a:srgbClr val="000000"/>
                </a:solidFill>
              </a:defRPr>
            </a:pPr>
            <a:endParaRPr lang="en-GB" sz="3600" dirty="0">
              <a:solidFill>
                <a:srgbClr val="252A38"/>
              </a:solidFill>
            </a:endParaRPr>
          </a:p>
        </p:txBody>
      </p:sp>
    </p:spTree>
    <p:extLst>
      <p:ext uri="{BB962C8B-B14F-4D97-AF65-F5344CB8AC3E}">
        <p14:creationId xmlns:p14="http://schemas.microsoft.com/office/powerpoint/2010/main" val="14523996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24</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Audit process of the Orava AVM</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16" name="Diagram 15"/>
          <p:cNvGraphicFramePr/>
          <p:nvPr>
            <p:extLst>
              <p:ext uri="{D42A27DB-BD31-4B8C-83A1-F6EECF244321}">
                <p14:modId xmlns:p14="http://schemas.microsoft.com/office/powerpoint/2010/main" val="3087881446"/>
              </p:ext>
            </p:extLst>
          </p:nvPr>
        </p:nvGraphicFramePr>
        <p:xfrm>
          <a:off x="-405305" y="2786216"/>
          <a:ext cx="11530762" cy="939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hape 74"/>
          <p:cNvSpPr/>
          <p:nvPr/>
        </p:nvSpPr>
        <p:spPr>
          <a:xfrm>
            <a:off x="11636485" y="3065493"/>
            <a:ext cx="1213237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600" dirty="0" smtClean="0">
                <a:solidFill>
                  <a:srgbClr val="303546"/>
                </a:solidFill>
                <a:latin typeface="Open Sans"/>
                <a:ea typeface="Open Sans"/>
                <a:cs typeface="Open Sans"/>
                <a:sym typeface="Open Sans"/>
              </a:rPr>
              <a:t>Self-assesment of audit quality</a:t>
            </a:r>
            <a:endParaRPr sz="3600" dirty="0">
              <a:solidFill>
                <a:srgbClr val="303546"/>
              </a:solidFill>
              <a:latin typeface="Open Sans"/>
              <a:ea typeface="Open Sans"/>
              <a:cs typeface="Open Sans"/>
              <a:sym typeface="Open Sans"/>
            </a:endParaRPr>
          </a:p>
        </p:txBody>
      </p:sp>
      <p:sp>
        <p:nvSpPr>
          <p:cNvPr id="18" name="Shape 75"/>
          <p:cNvSpPr/>
          <p:nvPr/>
        </p:nvSpPr>
        <p:spPr>
          <a:xfrm>
            <a:off x="11656302" y="3890938"/>
            <a:ext cx="10602021" cy="41088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GB" sz="3600" dirty="0">
                <a:solidFill>
                  <a:srgbClr val="252A38"/>
                </a:solidFill>
              </a:rPr>
              <a:t>ISO-standards </a:t>
            </a:r>
            <a:r>
              <a:rPr lang="en-GB" sz="3600" dirty="0" smtClean="0">
                <a:solidFill>
                  <a:srgbClr val="252A38"/>
                </a:solidFill>
              </a:rPr>
              <a:t>19011</a:t>
            </a:r>
          </a:p>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IAASB handbook vol. </a:t>
            </a:r>
            <a:r>
              <a:rPr lang="en-US" sz="3600" dirty="0" smtClean="0">
                <a:solidFill>
                  <a:srgbClr val="252A38"/>
                </a:solidFill>
              </a:rPr>
              <a:t>1, </a:t>
            </a:r>
            <a:r>
              <a:rPr lang="en-US" sz="3600" dirty="0">
                <a:solidFill>
                  <a:srgbClr val="252A38"/>
                </a:solidFill>
              </a:rPr>
              <a:t>section for International standards on quality control </a:t>
            </a:r>
            <a:endParaRPr lang="en-US" sz="3600" dirty="0" smtClean="0">
              <a:solidFill>
                <a:srgbClr val="252A38"/>
              </a:solidFill>
            </a:endParaRPr>
          </a:p>
          <a:p>
            <a:pPr marL="571500" lvl="0" indent="-571500">
              <a:spcAft>
                <a:spcPts val="600"/>
              </a:spcAft>
              <a:buFont typeface="Arial" panose="020B0604020202020204" pitchFamily="34" charset="0"/>
              <a:buChar char="•"/>
              <a:defRPr sz="1800">
                <a:solidFill>
                  <a:srgbClr val="000000"/>
                </a:solidFill>
              </a:defRPr>
            </a:pPr>
            <a:r>
              <a:rPr lang="en-US" sz="3600" dirty="0">
                <a:solidFill>
                  <a:srgbClr val="252A38"/>
                </a:solidFill>
              </a:rPr>
              <a:t>IAASB publication “Framework for audit Quality “, Feb </a:t>
            </a:r>
            <a:r>
              <a:rPr lang="en-US" sz="3600" dirty="0" smtClean="0">
                <a:solidFill>
                  <a:srgbClr val="252A38"/>
                </a:solidFill>
              </a:rPr>
              <a:t>2014.</a:t>
            </a:r>
            <a:endParaRPr lang="en-GB" sz="3600" dirty="0" smtClean="0">
              <a:solidFill>
                <a:srgbClr val="252A38"/>
              </a:solidFill>
            </a:endParaRPr>
          </a:p>
          <a:p>
            <a:pPr marL="571500" lvl="0" indent="-571500">
              <a:buFont typeface="Arial" panose="020B0604020202020204" pitchFamily="34" charset="0"/>
              <a:buChar char="•"/>
              <a:defRPr sz="1800">
                <a:solidFill>
                  <a:srgbClr val="000000"/>
                </a:solidFill>
              </a:defRPr>
            </a:pPr>
            <a:endParaRPr lang="en-GB" sz="3600" dirty="0" smtClean="0">
              <a:solidFill>
                <a:srgbClr val="252A38"/>
              </a:solidFill>
            </a:endParaRPr>
          </a:p>
          <a:p>
            <a:pPr marL="571500" lvl="0" indent="-571500">
              <a:buFont typeface="Arial" panose="020B0604020202020204" pitchFamily="34" charset="0"/>
              <a:buChar char="•"/>
              <a:defRPr sz="1800">
                <a:solidFill>
                  <a:srgbClr val="000000"/>
                </a:solidFill>
              </a:defRPr>
            </a:pPr>
            <a:endParaRPr lang="en-GB" sz="3600" dirty="0" smtClean="0">
              <a:solidFill>
                <a:srgbClr val="252A38"/>
              </a:solidFill>
            </a:endParaRPr>
          </a:p>
        </p:txBody>
      </p:sp>
    </p:spTree>
    <p:extLst>
      <p:ext uri="{BB962C8B-B14F-4D97-AF65-F5344CB8AC3E}">
        <p14:creationId xmlns:p14="http://schemas.microsoft.com/office/powerpoint/2010/main" val="39045663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25</a:t>
            </a:fld>
            <a:endParaRPr>
              <a:solidFill>
                <a:srgbClr val="303546"/>
              </a:solidFill>
            </a:endParaRPr>
          </a:p>
        </p:txBody>
      </p:sp>
      <p:grpSp>
        <p:nvGrpSpPr>
          <p:cNvPr id="257" name="Group 257"/>
          <p:cNvGrpSpPr/>
          <p:nvPr/>
        </p:nvGrpSpPr>
        <p:grpSpPr>
          <a:xfrm>
            <a:off x="2983839" y="1459788"/>
            <a:ext cx="4255083" cy="4255083"/>
            <a:chOff x="0" y="0"/>
            <a:chExt cx="4255081" cy="4255081"/>
          </a:xfrm>
        </p:grpSpPr>
        <p:sp>
          <p:nvSpPr>
            <p:cNvPr id="255" name="Shape 255"/>
            <p:cNvSpPr/>
            <p:nvPr/>
          </p:nvSpPr>
          <p:spPr>
            <a:xfrm>
              <a:off x="0" y="0"/>
              <a:ext cx="4255081" cy="42550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56" name="Shape 256"/>
            <p:cNvSpPr/>
            <p:nvPr/>
          </p:nvSpPr>
          <p:spPr>
            <a:xfrm>
              <a:off x="52018" y="52018"/>
              <a:ext cx="4151045" cy="4151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0" rIns="216000" bIns="1152000" numCol="1" anchor="ctr" anchorCtr="0">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lang="fi-FI" sz="16600" dirty="0"/>
                <a:t></a:t>
              </a:r>
            </a:p>
          </p:txBody>
        </p:sp>
      </p:grpSp>
      <p:sp>
        <p:nvSpPr>
          <p:cNvPr id="258" name="Shape 258"/>
          <p:cNvSpPr/>
          <p:nvPr/>
        </p:nvSpPr>
        <p:spPr>
          <a:xfrm>
            <a:off x="9295296" y="3048720"/>
            <a:ext cx="13617042" cy="1077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Most notable references</a:t>
            </a:r>
            <a:endParaRPr sz="7000" dirty="0">
              <a:solidFill>
                <a:srgbClr val="303546"/>
              </a:solidFill>
            </a:endParaRPr>
          </a:p>
        </p:txBody>
      </p:sp>
      <p:sp>
        <p:nvSpPr>
          <p:cNvPr id="259" name="Shape 259"/>
          <p:cNvSpPr/>
          <p:nvPr/>
        </p:nvSpPr>
        <p:spPr>
          <a:xfrm>
            <a:off x="9310907" y="4517785"/>
            <a:ext cx="13305208" cy="48936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3000">
                <a:solidFill>
                  <a:srgbClr val="303546"/>
                </a:solidFill>
                <a:latin typeface="Open Sans Light"/>
                <a:ea typeface="Open Sans Light"/>
                <a:cs typeface="Open Sans Light"/>
                <a:sym typeface="Open Sans Light"/>
              </a:defRPr>
            </a:lvl1pPr>
          </a:lstStyle>
          <a:p>
            <a:pPr marL="571500" indent="-571500">
              <a:spcAft>
                <a:spcPts val="1200"/>
              </a:spcAft>
              <a:buFont typeface="Arial" panose="020B0604020202020204" pitchFamily="34" charset="0"/>
              <a:buChar char="•"/>
              <a:defRPr sz="1800">
                <a:solidFill>
                  <a:srgbClr val="000000"/>
                </a:solidFill>
              </a:defRPr>
            </a:pPr>
            <a:r>
              <a:rPr lang="en-US" sz="3200" dirty="0"/>
              <a:t>ISO 19011:2011. (2011) ‘Guidelines for auditing management systems’. The International Organization for Standardization.</a:t>
            </a:r>
            <a:endParaRPr lang="fi-FI" sz="3200" dirty="0"/>
          </a:p>
          <a:p>
            <a:pPr marL="571500" indent="-571500">
              <a:spcAft>
                <a:spcPts val="1200"/>
              </a:spcAft>
              <a:buFont typeface="Arial" panose="020B0604020202020204" pitchFamily="34" charset="0"/>
              <a:buChar char="•"/>
              <a:defRPr sz="1800">
                <a:solidFill>
                  <a:srgbClr val="000000"/>
                </a:solidFill>
              </a:defRPr>
            </a:pPr>
            <a:r>
              <a:rPr lang="en-US" sz="3200" dirty="0"/>
              <a:t>IVS 2013. (2013) ‘International Valuation Standards’. International Valuation Standards Council.</a:t>
            </a:r>
            <a:endParaRPr lang="fi-FI" sz="3200" dirty="0"/>
          </a:p>
          <a:p>
            <a:pPr marL="571500" indent="-571500">
              <a:spcAft>
                <a:spcPts val="1200"/>
              </a:spcAft>
              <a:buFont typeface="Arial" panose="020B0604020202020204" pitchFamily="34" charset="0"/>
              <a:buChar char="•"/>
              <a:defRPr sz="1800">
                <a:solidFill>
                  <a:srgbClr val="000000"/>
                </a:solidFill>
              </a:defRPr>
            </a:pPr>
            <a:r>
              <a:rPr lang="en-GB" sz="3200" dirty="0" smtClean="0"/>
              <a:t>IVSC 2013. (2013)</a:t>
            </a:r>
            <a:r>
              <a:rPr lang="en-US" sz="3200" dirty="0" smtClean="0"/>
              <a:t> ‘A Guide to the Audit Process for Professional </a:t>
            </a:r>
            <a:r>
              <a:rPr lang="en-US" sz="3200" dirty="0" err="1" smtClean="0"/>
              <a:t>Valuers</a:t>
            </a:r>
            <a:r>
              <a:rPr lang="en-US" sz="3200" dirty="0" smtClean="0"/>
              <a:t>’. </a:t>
            </a:r>
            <a:r>
              <a:rPr lang="en-US" sz="3200" dirty="0"/>
              <a:t>International Valuation Standards </a:t>
            </a:r>
            <a:r>
              <a:rPr lang="en-US" sz="3200" dirty="0" smtClean="0"/>
              <a:t>Council.</a:t>
            </a:r>
          </a:p>
          <a:p>
            <a:pPr marL="571500" indent="-571500">
              <a:spcAft>
                <a:spcPts val="1200"/>
              </a:spcAft>
              <a:buFont typeface="Arial" panose="020B0604020202020204" pitchFamily="34" charset="0"/>
              <a:buChar char="•"/>
              <a:defRPr sz="1800">
                <a:solidFill>
                  <a:srgbClr val="000000"/>
                </a:solidFill>
              </a:defRPr>
            </a:pPr>
            <a:r>
              <a:rPr lang="en-GB" sz="3200" dirty="0"/>
              <a:t>IAASB. (2014/02) ‘A framework for audit quality – key elements that create an environment for audit quality’. International Auditing and Assurance Standards Board </a:t>
            </a:r>
            <a:endParaRPr lang="fi-FI" sz="3200" dirty="0"/>
          </a:p>
        </p:txBody>
      </p:sp>
    </p:spTree>
    <p:extLst>
      <p:ext uri="{BB962C8B-B14F-4D97-AF65-F5344CB8AC3E}">
        <p14:creationId xmlns:p14="http://schemas.microsoft.com/office/powerpoint/2010/main" val="1337221186"/>
      </p:ext>
    </p:extLst>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26</a:t>
            </a:fld>
            <a:endParaRPr>
              <a:solidFill>
                <a:srgbClr val="303546"/>
              </a:solidFill>
            </a:endParaRPr>
          </a:p>
        </p:txBody>
      </p:sp>
      <p:grpSp>
        <p:nvGrpSpPr>
          <p:cNvPr id="257" name="Group 257"/>
          <p:cNvGrpSpPr/>
          <p:nvPr/>
        </p:nvGrpSpPr>
        <p:grpSpPr>
          <a:xfrm>
            <a:off x="2983839" y="1459788"/>
            <a:ext cx="4255083" cy="4255083"/>
            <a:chOff x="0" y="0"/>
            <a:chExt cx="4255081" cy="4255081"/>
          </a:xfrm>
        </p:grpSpPr>
        <p:sp>
          <p:nvSpPr>
            <p:cNvPr id="255" name="Shape 255"/>
            <p:cNvSpPr/>
            <p:nvPr/>
          </p:nvSpPr>
          <p:spPr>
            <a:xfrm>
              <a:off x="0" y="0"/>
              <a:ext cx="4255081" cy="42550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56" name="Shape 256"/>
            <p:cNvSpPr/>
            <p:nvPr/>
          </p:nvSpPr>
          <p:spPr>
            <a:xfrm>
              <a:off x="52018" y="52018"/>
              <a:ext cx="4151045" cy="4151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0" rIns="216000" bIns="1152000" numCol="1" anchor="ctr" anchorCtr="0">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lang="fi-FI" sz="16600" dirty="0"/>
                <a:t></a:t>
              </a:r>
            </a:p>
          </p:txBody>
        </p:sp>
      </p:grpSp>
      <p:sp>
        <p:nvSpPr>
          <p:cNvPr id="258" name="Shape 258"/>
          <p:cNvSpPr/>
          <p:nvPr/>
        </p:nvSpPr>
        <p:spPr>
          <a:xfrm>
            <a:off x="9295296" y="3048720"/>
            <a:ext cx="13617042" cy="1077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Orava REIT AVM Audit 2013</a:t>
            </a:r>
            <a:endParaRPr sz="7000" dirty="0">
              <a:solidFill>
                <a:srgbClr val="303546"/>
              </a:solidFill>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572349452"/>
              </p:ext>
            </p:extLst>
          </p:nvPr>
        </p:nvGraphicFramePr>
        <p:xfrm>
          <a:off x="9295296" y="7757031"/>
          <a:ext cx="10938359" cy="2750279"/>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1660320" imgH="417600" progId="Package">
                  <p:embed/>
                </p:oleObj>
              </mc:Choice>
              <mc:Fallback>
                <p:oleObj name="Packager Shell Object" showAsIcon="1" r:id="rId3" imgW="1660320" imgH="417600" progId="Package">
                  <p:embed/>
                  <p:pic>
                    <p:nvPicPr>
                      <p:cNvPr id="0" name=""/>
                      <p:cNvPicPr/>
                      <p:nvPr/>
                    </p:nvPicPr>
                    <p:blipFill>
                      <a:blip r:embed="rId4"/>
                      <a:stretch>
                        <a:fillRect/>
                      </a:stretch>
                    </p:blipFill>
                    <p:spPr>
                      <a:xfrm>
                        <a:off x="9295296" y="7757031"/>
                        <a:ext cx="10938359" cy="2750279"/>
                      </a:xfrm>
                      <a:prstGeom prst="rect">
                        <a:avLst/>
                      </a:prstGeom>
                    </p:spPr>
                  </p:pic>
                </p:oleObj>
              </mc:Fallback>
            </mc:AlternateContent>
          </a:graphicData>
        </a:graphic>
      </p:graphicFrame>
    </p:spTree>
    <p:extLst>
      <p:ext uri="{BB962C8B-B14F-4D97-AF65-F5344CB8AC3E}">
        <p14:creationId xmlns:p14="http://schemas.microsoft.com/office/powerpoint/2010/main" val="1411026546"/>
      </p:ext>
    </p:extLst>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1" name="Shape 2891"/>
          <p:cNvSpPr>
            <a:spLocks noGrp="1"/>
          </p:cNvSpPr>
          <p:nvPr>
            <p:ph type="sldNum" sz="quarter" idx="2"/>
          </p:nvPr>
        </p:nvSpPr>
        <p:spPr>
          <a:xfrm>
            <a:off x="23652875" y="13168483"/>
            <a:ext cx="462261" cy="381001"/>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303546"/>
                </a:solidFill>
              </a:rPr>
              <a:t>27</a:t>
            </a:fld>
            <a:endParaRPr sz="1600">
              <a:solidFill>
                <a:srgbClr val="303546"/>
              </a:solidFill>
            </a:endParaRPr>
          </a:p>
        </p:txBody>
      </p:sp>
      <p:sp>
        <p:nvSpPr>
          <p:cNvPr id="2892" name="Shape 2892"/>
          <p:cNvSpPr/>
          <p:nvPr/>
        </p:nvSpPr>
        <p:spPr>
          <a:xfrm>
            <a:off x="1320" y="2216994"/>
            <a:ext cx="24383999" cy="10750394"/>
          </a:xfrm>
          <a:prstGeom prst="rect">
            <a:avLst/>
          </a:prstGeom>
          <a:solidFill>
            <a:srgbClr val="B11C51"/>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4000">
                <a:solidFill>
                  <a:srgbClr val="FFFFFF"/>
                </a:solidFill>
                <a:latin typeface="Open Sans Light"/>
                <a:ea typeface="Open Sans Light"/>
                <a:cs typeface="Open Sans Light"/>
                <a:sym typeface="Open Sans Light"/>
              </a:defRPr>
            </a:lvl1pPr>
          </a:lstStyle>
          <a:p>
            <a:pPr lvl="0">
              <a:defRPr sz="1800">
                <a:solidFill>
                  <a:srgbClr val="000000"/>
                </a:solidFill>
              </a:defRPr>
            </a:pPr>
            <a:r>
              <a:rPr lang="fi-FI" sz="4000" dirty="0" smtClean="0">
                <a:solidFill>
                  <a:srgbClr val="FFFFFF"/>
                </a:solidFill>
              </a:rPr>
              <a:t>Jamie Donovan</a:t>
            </a:r>
            <a:endParaRPr sz="4000" dirty="0">
              <a:solidFill>
                <a:srgbClr val="FFFFFF"/>
              </a:solidFill>
            </a:endParaRPr>
          </a:p>
        </p:txBody>
      </p:sp>
      <p:sp>
        <p:nvSpPr>
          <p:cNvPr id="2893" name="Shape 2893"/>
          <p:cNvSpPr/>
          <p:nvPr/>
        </p:nvSpPr>
        <p:spPr>
          <a:xfrm>
            <a:off x="877272" y="472090"/>
            <a:ext cx="9498201"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Contact</a:t>
            </a:r>
            <a:endParaRPr sz="4000" dirty="0">
              <a:solidFill>
                <a:srgbClr val="303546"/>
              </a:solidFill>
            </a:endParaRPr>
          </a:p>
        </p:txBody>
      </p:sp>
      <p:sp>
        <p:nvSpPr>
          <p:cNvPr id="2894" name="Shape 2894"/>
          <p:cNvSpPr/>
          <p:nvPr/>
        </p:nvSpPr>
        <p:spPr>
          <a:xfrm>
            <a:off x="855273" y="1271196"/>
            <a:ext cx="7175527" cy="4565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300" dirty="0" smtClean="0">
                <a:solidFill>
                  <a:srgbClr val="303546"/>
                </a:solidFill>
              </a:rPr>
              <a:t>All input welcome!</a:t>
            </a:r>
            <a:endParaRPr sz="2300" dirty="0">
              <a:solidFill>
                <a:srgbClr val="303546"/>
              </a:solidFill>
            </a:endParaRPr>
          </a:p>
        </p:txBody>
      </p:sp>
      <p:grpSp>
        <p:nvGrpSpPr>
          <p:cNvPr id="2902" name="Group 2902"/>
          <p:cNvGrpSpPr/>
          <p:nvPr/>
        </p:nvGrpSpPr>
        <p:grpSpPr>
          <a:xfrm>
            <a:off x="-33653" y="8998781"/>
            <a:ext cx="24451308" cy="3976413"/>
            <a:chOff x="0" y="-193289"/>
            <a:chExt cx="24451306" cy="3976411"/>
          </a:xfrm>
        </p:grpSpPr>
        <p:sp>
          <p:nvSpPr>
            <p:cNvPr id="2895" name="Shape 2895"/>
            <p:cNvSpPr/>
            <p:nvPr/>
          </p:nvSpPr>
          <p:spPr>
            <a:xfrm>
              <a:off x="0" y="0"/>
              <a:ext cx="24451306" cy="3783122"/>
            </a:xfrm>
            <a:prstGeom prst="rect">
              <a:avLst/>
            </a:prstGeom>
            <a:solidFill>
              <a:srgbClr val="217692">
                <a:alpha val="70000"/>
              </a:srgbClr>
            </a:soli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896" name="Shape 2896"/>
            <p:cNvSpPr/>
            <p:nvPr/>
          </p:nvSpPr>
          <p:spPr>
            <a:xfrm>
              <a:off x="2272619" y="-193289"/>
              <a:ext cx="1025922" cy="2498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4" spcCol="1260000" anchor="b" anchorCtr="1">
              <a:spAutoFit/>
            </a:bodyPr>
            <a:lstStyle>
              <a:lvl1pPr>
                <a:defRPr sz="16000">
                  <a:solidFill>
                    <a:srgbClr val="FFFFFF"/>
                  </a:solidFill>
                  <a:latin typeface="Entypo"/>
                  <a:ea typeface="Entypo"/>
                  <a:cs typeface="Entypo"/>
                  <a:sym typeface="Entypo"/>
                </a:defRPr>
              </a:lvl1pPr>
            </a:lstStyle>
            <a:p>
              <a:pPr lvl="0">
                <a:defRPr sz="1800">
                  <a:solidFill>
                    <a:srgbClr val="000000"/>
                  </a:solidFill>
                </a:defRPr>
              </a:pPr>
              <a:r>
                <a:rPr sz="16000" dirty="0">
                  <a:solidFill>
                    <a:srgbClr val="FFFFFF"/>
                  </a:solidFill>
                </a:rPr>
                <a:t></a:t>
              </a:r>
            </a:p>
          </p:txBody>
        </p:sp>
        <p:sp>
          <p:nvSpPr>
            <p:cNvPr id="2897" name="Shape 2897"/>
            <p:cNvSpPr/>
            <p:nvPr/>
          </p:nvSpPr>
          <p:spPr>
            <a:xfrm>
              <a:off x="3516934" y="1758668"/>
              <a:ext cx="3808105"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l">
                <a:defRPr sz="2000">
                  <a:solidFill>
                    <a:srgbClr val="FFFFFF"/>
                  </a:solidFill>
                  <a:latin typeface="Open Sans Light"/>
                  <a:ea typeface="Open Sans Light"/>
                  <a:cs typeface="Open Sans Light"/>
                  <a:sym typeface="Open Sans Light"/>
                </a:defRPr>
              </a:lvl1pPr>
            </a:lstStyle>
            <a:p>
              <a:pPr lvl="0">
                <a:defRPr sz="1800">
                  <a:solidFill>
                    <a:srgbClr val="000000"/>
                  </a:solidFill>
                </a:defRPr>
              </a:pPr>
              <a:r>
                <a:rPr lang="fi-FI" sz="2800" dirty="0" smtClean="0">
                  <a:solidFill>
                    <a:srgbClr val="FFFFFF"/>
                  </a:solidFill>
                </a:rPr>
                <a:t>Helsinki, Finland</a:t>
              </a:r>
              <a:endParaRPr sz="2800" dirty="0">
                <a:solidFill>
                  <a:srgbClr val="FFFFFF"/>
                </a:solidFill>
              </a:endParaRPr>
            </a:p>
          </p:txBody>
        </p:sp>
        <p:sp>
          <p:nvSpPr>
            <p:cNvPr id="2898" name="Shape 2898"/>
            <p:cNvSpPr/>
            <p:nvPr/>
          </p:nvSpPr>
          <p:spPr>
            <a:xfrm>
              <a:off x="9460874" y="316760"/>
              <a:ext cx="1041401" cy="196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14600">
                  <a:solidFill>
                    <a:srgbClr val="FFFFFF"/>
                  </a:solidFill>
                  <a:latin typeface="Entypo"/>
                  <a:ea typeface="Entypo"/>
                  <a:cs typeface="Entypo"/>
                  <a:sym typeface="Entypo"/>
                </a:defRPr>
              </a:lvl1pPr>
            </a:lstStyle>
            <a:p>
              <a:pPr lvl="0">
                <a:defRPr sz="1800">
                  <a:solidFill>
                    <a:srgbClr val="000000"/>
                  </a:solidFill>
                </a:defRPr>
              </a:pPr>
              <a:r>
                <a:rPr sz="14600" dirty="0">
                  <a:solidFill>
                    <a:srgbClr val="FFFFFF"/>
                  </a:solidFill>
                </a:rPr>
                <a:t>📞</a:t>
              </a:r>
            </a:p>
          </p:txBody>
        </p:sp>
        <p:sp>
          <p:nvSpPr>
            <p:cNvPr id="2899" name="Shape 2899"/>
            <p:cNvSpPr/>
            <p:nvPr/>
          </p:nvSpPr>
          <p:spPr>
            <a:xfrm>
              <a:off x="10802321" y="1758668"/>
              <a:ext cx="5152263"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l">
                <a:defRPr sz="1800"/>
              </a:pPr>
              <a:r>
                <a:rPr sz="2800" dirty="0">
                  <a:solidFill>
                    <a:srgbClr val="FFFFFF"/>
                  </a:solidFill>
                  <a:latin typeface="Open Sans Light"/>
                  <a:ea typeface="Open Sans Light"/>
                  <a:cs typeface="Open Sans Light"/>
                  <a:sym typeface="Open Sans Light"/>
                </a:rPr>
                <a:t>Phone: </a:t>
              </a:r>
              <a:r>
                <a:rPr lang="fi-FI" sz="2800" dirty="0" smtClean="0">
                  <a:solidFill>
                    <a:srgbClr val="FFFFFF"/>
                  </a:solidFill>
                  <a:latin typeface="Open Sans Light"/>
                  <a:ea typeface="Open Sans Light"/>
                  <a:cs typeface="Open Sans Light"/>
                  <a:sym typeface="Open Sans Light"/>
                </a:rPr>
                <a:t>+358 40 718 9135</a:t>
              </a:r>
              <a:endParaRPr sz="2800" dirty="0">
                <a:solidFill>
                  <a:srgbClr val="FFFFFF"/>
                </a:solidFill>
                <a:latin typeface="Open Sans Light"/>
                <a:ea typeface="Open Sans Light"/>
                <a:cs typeface="Open Sans Light"/>
                <a:sym typeface="Open Sans Light"/>
              </a:endParaRPr>
            </a:p>
          </p:txBody>
        </p:sp>
        <p:sp>
          <p:nvSpPr>
            <p:cNvPr id="2900" name="Shape 2900"/>
            <p:cNvSpPr/>
            <p:nvPr/>
          </p:nvSpPr>
          <p:spPr>
            <a:xfrm>
              <a:off x="17201213" y="316760"/>
              <a:ext cx="820751" cy="196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14600">
                  <a:solidFill>
                    <a:srgbClr val="FFFFFF"/>
                  </a:solidFill>
                  <a:latin typeface="Entypo"/>
                  <a:ea typeface="Entypo"/>
                  <a:cs typeface="Entypo"/>
                  <a:sym typeface="Entypo"/>
                </a:defRPr>
              </a:lvl1pPr>
            </a:lstStyle>
            <a:p>
              <a:pPr lvl="0">
                <a:defRPr sz="1800">
                  <a:solidFill>
                    <a:srgbClr val="000000"/>
                  </a:solidFill>
                </a:defRPr>
              </a:pPr>
              <a:r>
                <a:rPr sz="14600" dirty="0">
                  <a:solidFill>
                    <a:srgbClr val="FFFFFF"/>
                  </a:solidFill>
                </a:rPr>
                <a:t></a:t>
              </a:r>
            </a:p>
          </p:txBody>
        </p:sp>
        <p:sp>
          <p:nvSpPr>
            <p:cNvPr id="2901" name="Shape 2901"/>
            <p:cNvSpPr/>
            <p:nvPr/>
          </p:nvSpPr>
          <p:spPr>
            <a:xfrm>
              <a:off x="18282725" y="1758668"/>
              <a:ext cx="3808106" cy="4308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l">
                <a:defRPr sz="1800"/>
              </a:pPr>
              <a:r>
                <a:rPr lang="fi-FI" sz="2800" dirty="0" smtClean="0">
                  <a:solidFill>
                    <a:srgbClr val="FFFFFF"/>
                  </a:solidFill>
                  <a:latin typeface="Open Sans Light"/>
                  <a:ea typeface="Open Sans Light"/>
                  <a:cs typeface="Open Sans Light"/>
                  <a:sym typeface="Open Sans Light"/>
                </a:rPr>
                <a:t>jamie@donovan.fi</a:t>
              </a:r>
              <a:endParaRPr sz="2800" dirty="0">
                <a:solidFill>
                  <a:srgbClr val="FFFFFF"/>
                </a:solidFill>
                <a:latin typeface="Open Sans Light"/>
                <a:ea typeface="Open Sans Light"/>
                <a:cs typeface="Open Sans Light"/>
                <a:sym typeface="Open Sans Light"/>
                <a:hlinkClick r:id="rId2"/>
              </a:endParaRPr>
            </a:p>
          </p:txBody>
        </p:sp>
      </p:grpSp>
      <p:grpSp>
        <p:nvGrpSpPr>
          <p:cNvPr id="17" name="Group 2859"/>
          <p:cNvGrpSpPr/>
          <p:nvPr/>
        </p:nvGrpSpPr>
        <p:grpSpPr>
          <a:xfrm>
            <a:off x="22283320" y="291342"/>
            <a:ext cx="1605153" cy="1605153"/>
            <a:chOff x="0" y="0"/>
            <a:chExt cx="1605152" cy="1605152"/>
          </a:xfrm>
        </p:grpSpPr>
        <p:sp>
          <p:nvSpPr>
            <p:cNvPr id="18" name="Shape 285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9" name="Shape 285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 xmlns:ma14="http://schemas.microsoft.com/office/mac/drawingml/2011/main" val="1"/>
              </a:ext>
            </a:extLst>
          </p:spPr>
          <p:txBody>
            <a:bodyPr wrap="square" lIns="0" tIns="0" rIns="72000" bIns="576000" numCol="1" anchor="ctr">
              <a:noAutofit/>
            </a:bodyPr>
            <a:lstStyle>
              <a:lvl1pPr>
                <a:defRPr sz="7000">
                  <a:solidFill>
                    <a:srgbClr val="303546"/>
                  </a:solidFill>
                  <a:latin typeface="Entypo"/>
                  <a:ea typeface="Entypo"/>
                  <a:cs typeface="Entypo"/>
                  <a:sym typeface="Entypo"/>
                </a:defRPr>
              </a:lvl1pPr>
            </a:lstStyle>
            <a:p>
              <a:pPr lvl="0">
                <a:defRPr sz="1800">
                  <a:solidFill>
                    <a:srgbClr val="000000"/>
                  </a:solidFill>
                </a:defRPr>
              </a:pPr>
              <a:r>
                <a:rPr lang="fi-FI" sz="9600" dirty="0">
                  <a:solidFill>
                    <a:schemeClr val="tx2">
                      <a:lumMod val="60000"/>
                      <a:lumOff val="40000"/>
                    </a:schemeClr>
                  </a:solidFill>
                </a:rPr>
                <a:t>📞</a:t>
              </a:r>
            </a:p>
          </p:txBody>
        </p:sp>
      </p:grpSp>
      <p:sp>
        <p:nvSpPr>
          <p:cNvPr id="2" name="Rectangle 1"/>
          <p:cNvSpPr/>
          <p:nvPr/>
        </p:nvSpPr>
        <p:spPr>
          <a:xfrm>
            <a:off x="5915025" y="13049781"/>
            <a:ext cx="18502630" cy="1340881"/>
          </a:xfrm>
          <a:prstGeom prst="rect">
            <a:avLst/>
          </a:prstGeom>
          <a:solidFill>
            <a:srgbClr val="E1E1E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683130993"/>
      </p:ext>
    </p:extLst>
  </p:cSld>
  <p:clrMapOvr>
    <a:masterClrMapping/>
  </p:clrMapOvr>
  <p:transition>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2892"/>
                                        </p:tgtEl>
                                        <p:attrNameLst>
                                          <p:attrName>style.visibility</p:attrName>
                                        </p:attrNameLst>
                                      </p:cBhvr>
                                      <p:to>
                                        <p:strVal val="visible"/>
                                      </p:to>
                                    </p:set>
                                    <p:anim calcmode="lin" valueType="num">
                                      <p:cBhvr>
                                        <p:cTn id="7" dur="700" fill="hold"/>
                                        <p:tgtEl>
                                          <p:spTgt spid="2892"/>
                                        </p:tgtEl>
                                        <p:attrNameLst>
                                          <p:attrName>ppt_x</p:attrName>
                                        </p:attrNameLst>
                                      </p:cBhvr>
                                      <p:tavLst>
                                        <p:tav tm="0">
                                          <p:val>
                                            <p:strVal val="0-#ppt_w/2"/>
                                          </p:val>
                                        </p:tav>
                                        <p:tav tm="100000">
                                          <p:val>
                                            <p:strVal val="#ppt_x"/>
                                          </p:val>
                                        </p:tav>
                                      </p:tavLst>
                                    </p:anim>
                                    <p:anim calcmode="lin" valueType="num">
                                      <p:cBhvr>
                                        <p:cTn id="8" dur="700" fill="hold"/>
                                        <p:tgtEl>
                                          <p:spTgt spid="289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p:tmAbs val="0"/>
                                  </p:iterate>
                                  <p:childTnLst>
                                    <p:set>
                                      <p:cBhvr>
                                        <p:cTn id="10" fill="hold"/>
                                        <p:tgtEl>
                                          <p:spTgt spid="2902"/>
                                        </p:tgtEl>
                                        <p:attrNameLst>
                                          <p:attrName>style.visibility</p:attrName>
                                        </p:attrNameLst>
                                      </p:cBhvr>
                                      <p:to>
                                        <p:strVal val="visible"/>
                                      </p:to>
                                    </p:set>
                                    <p:anim calcmode="lin" valueType="num">
                                      <p:cBhvr>
                                        <p:cTn id="11" dur="700" fill="hold"/>
                                        <p:tgtEl>
                                          <p:spTgt spid="2902"/>
                                        </p:tgtEl>
                                        <p:attrNameLst>
                                          <p:attrName>ppt_x</p:attrName>
                                        </p:attrNameLst>
                                      </p:cBhvr>
                                      <p:tavLst>
                                        <p:tav tm="0">
                                          <p:val>
                                            <p:strVal val="1+#ppt_w/2"/>
                                          </p:val>
                                        </p:tav>
                                        <p:tav tm="100000">
                                          <p:val>
                                            <p:strVal val="#ppt_x"/>
                                          </p:val>
                                        </p:tav>
                                      </p:tavLst>
                                    </p:anim>
                                    <p:anim calcmode="lin" valueType="num">
                                      <p:cBhvr>
                                        <p:cTn id="12" dur="700" fill="hold"/>
                                        <p:tgtEl>
                                          <p:spTgt spid="2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 grpId="0" animBg="1" advAuto="0"/>
      <p:bldP spid="290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28</a:t>
            </a:fld>
            <a:endParaRPr>
              <a:solidFill>
                <a:srgbClr val="303546"/>
              </a:solidFill>
            </a:endParaRPr>
          </a:p>
        </p:txBody>
      </p:sp>
      <p:grpSp>
        <p:nvGrpSpPr>
          <p:cNvPr id="257" name="Group 257"/>
          <p:cNvGrpSpPr/>
          <p:nvPr/>
        </p:nvGrpSpPr>
        <p:grpSpPr>
          <a:xfrm>
            <a:off x="2983839" y="1459788"/>
            <a:ext cx="4255083" cy="4255083"/>
            <a:chOff x="0" y="0"/>
            <a:chExt cx="4255081" cy="4255081"/>
          </a:xfrm>
        </p:grpSpPr>
        <p:sp>
          <p:nvSpPr>
            <p:cNvPr id="255" name="Shape 255"/>
            <p:cNvSpPr/>
            <p:nvPr/>
          </p:nvSpPr>
          <p:spPr>
            <a:xfrm>
              <a:off x="0" y="0"/>
              <a:ext cx="4255081" cy="42550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56" name="Shape 256"/>
            <p:cNvSpPr/>
            <p:nvPr/>
          </p:nvSpPr>
          <p:spPr>
            <a:xfrm>
              <a:off x="52018" y="52018"/>
              <a:ext cx="4151045" cy="4151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0" rIns="216000" bIns="1152000" numCol="1" anchor="ctr" anchorCtr="0">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lang="fi-FI" sz="16600" dirty="0"/>
                <a:t></a:t>
              </a:r>
            </a:p>
          </p:txBody>
        </p:sp>
      </p:grpSp>
      <p:sp>
        <p:nvSpPr>
          <p:cNvPr id="258" name="Shape 258"/>
          <p:cNvSpPr/>
          <p:nvPr/>
        </p:nvSpPr>
        <p:spPr>
          <a:xfrm>
            <a:off x="9295296" y="3048720"/>
            <a:ext cx="13617042" cy="1077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Some important terminology</a:t>
            </a:r>
            <a:endParaRPr sz="7000" dirty="0">
              <a:solidFill>
                <a:srgbClr val="303546"/>
              </a:solidFill>
            </a:endParaRPr>
          </a:p>
        </p:txBody>
      </p:sp>
      <p:sp>
        <p:nvSpPr>
          <p:cNvPr id="259" name="Shape 259"/>
          <p:cNvSpPr/>
          <p:nvPr/>
        </p:nvSpPr>
        <p:spPr>
          <a:xfrm>
            <a:off x="9310907" y="4394526"/>
            <a:ext cx="13305208" cy="71404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3000">
                <a:solidFill>
                  <a:srgbClr val="303546"/>
                </a:solidFill>
                <a:latin typeface="Open Sans Light"/>
                <a:ea typeface="Open Sans Light"/>
                <a:cs typeface="Open Sans Light"/>
                <a:sym typeface="Open Sans Light"/>
              </a:defRPr>
            </a:lvl1pPr>
          </a:lstStyle>
          <a:p>
            <a:pPr marL="571500" indent="-571500">
              <a:spcAft>
                <a:spcPts val="1200"/>
              </a:spcAft>
              <a:buFont typeface="Arial" panose="020B0604020202020204" pitchFamily="34" charset="0"/>
              <a:buChar char="•"/>
              <a:defRPr sz="1800">
                <a:solidFill>
                  <a:srgbClr val="000000"/>
                </a:solidFill>
              </a:defRPr>
            </a:pPr>
            <a:r>
              <a:rPr lang="en-US" sz="3200" dirty="0" smtClean="0"/>
              <a:t>Audit</a:t>
            </a:r>
          </a:p>
          <a:p>
            <a:pPr marL="184500">
              <a:spcAft>
                <a:spcPts val="1200"/>
              </a:spcAft>
              <a:defRPr sz="1800">
                <a:solidFill>
                  <a:srgbClr val="000000"/>
                </a:solidFill>
              </a:defRPr>
            </a:pPr>
            <a:r>
              <a:rPr lang="en-US" sz="3200" dirty="0" smtClean="0"/>
              <a:t>	systematic, independent and documented process for obtaining 	audit evidence (3.3) and evaluating it objectively to determine the 	extent to which the audit criteria (3.2) are fulfilled (ISO 19011:2011). </a:t>
            </a:r>
          </a:p>
          <a:p>
            <a:pPr marL="571500" indent="-571500">
              <a:spcAft>
                <a:spcPts val="1200"/>
              </a:spcAft>
              <a:buFont typeface="Arial" panose="020B0604020202020204" pitchFamily="34" charset="0"/>
              <a:buChar char="•"/>
              <a:defRPr sz="1800">
                <a:solidFill>
                  <a:srgbClr val="000000"/>
                </a:solidFill>
              </a:defRPr>
            </a:pPr>
            <a:r>
              <a:rPr lang="en-US" sz="3200" dirty="0" smtClean="0"/>
              <a:t>Internal/external </a:t>
            </a:r>
            <a:r>
              <a:rPr lang="en-US" sz="3200" dirty="0"/>
              <a:t>audit</a:t>
            </a:r>
          </a:p>
          <a:p>
            <a:pPr marL="571500" indent="-571500">
              <a:spcAft>
                <a:spcPts val="1200"/>
              </a:spcAft>
              <a:buFont typeface="Arial" panose="020B0604020202020204" pitchFamily="34" charset="0"/>
              <a:buChar char="•"/>
              <a:defRPr sz="1800">
                <a:solidFill>
                  <a:srgbClr val="000000"/>
                </a:solidFill>
              </a:defRPr>
            </a:pPr>
            <a:r>
              <a:rPr lang="en-US" sz="3200" dirty="0"/>
              <a:t>Compliance</a:t>
            </a:r>
          </a:p>
          <a:p>
            <a:pPr marL="571500" indent="-571500">
              <a:spcAft>
                <a:spcPts val="1200"/>
              </a:spcAft>
              <a:buFont typeface="Arial" panose="020B0604020202020204" pitchFamily="34" charset="0"/>
              <a:buChar char="•"/>
              <a:defRPr sz="1800">
                <a:solidFill>
                  <a:srgbClr val="000000"/>
                </a:solidFill>
              </a:defRPr>
            </a:pPr>
            <a:r>
              <a:rPr lang="en-US" sz="3200" dirty="0"/>
              <a:t>Assurance</a:t>
            </a:r>
          </a:p>
          <a:p>
            <a:pPr>
              <a:spcAft>
                <a:spcPts val="1200"/>
              </a:spcAft>
              <a:defRPr sz="1800">
                <a:solidFill>
                  <a:srgbClr val="000000"/>
                </a:solidFill>
              </a:defRPr>
            </a:pPr>
            <a:r>
              <a:rPr lang="en-US" sz="3200" dirty="0" smtClean="0"/>
              <a:t>	Unqualified </a:t>
            </a:r>
            <a:r>
              <a:rPr lang="en-US" sz="3200" dirty="0"/>
              <a:t>/ qualified statement</a:t>
            </a:r>
          </a:p>
          <a:p>
            <a:pPr>
              <a:spcAft>
                <a:spcPts val="1200"/>
              </a:spcAft>
              <a:defRPr sz="1800">
                <a:solidFill>
                  <a:srgbClr val="000000"/>
                </a:solidFill>
              </a:defRPr>
            </a:pPr>
            <a:r>
              <a:rPr lang="en-US" sz="3200" dirty="0" smtClean="0"/>
              <a:t>	High </a:t>
            </a:r>
            <a:r>
              <a:rPr lang="en-US" sz="3200" dirty="0"/>
              <a:t>/ low confidence of Assurance</a:t>
            </a:r>
          </a:p>
          <a:p>
            <a:pPr marL="571500" indent="-571500">
              <a:spcAft>
                <a:spcPts val="1200"/>
              </a:spcAft>
              <a:buFont typeface="Arial" panose="020B0604020202020204" pitchFamily="34" charset="0"/>
              <a:buChar char="•"/>
              <a:defRPr sz="1800">
                <a:solidFill>
                  <a:srgbClr val="000000"/>
                </a:solidFill>
              </a:defRPr>
            </a:pPr>
            <a:r>
              <a:rPr lang="en-US" sz="3200" dirty="0"/>
              <a:t>Auditing criteria</a:t>
            </a:r>
          </a:p>
          <a:p>
            <a:pPr>
              <a:spcAft>
                <a:spcPts val="1200"/>
              </a:spcAft>
              <a:defRPr sz="1800">
                <a:solidFill>
                  <a:srgbClr val="000000"/>
                </a:solidFill>
              </a:defRPr>
            </a:pPr>
            <a:r>
              <a:rPr lang="en-US" sz="3200" dirty="0" smtClean="0"/>
              <a:t>	set </a:t>
            </a:r>
            <a:r>
              <a:rPr lang="en-US" sz="3200" dirty="0"/>
              <a:t>of policies, procedures or requirements used as a reference </a:t>
            </a:r>
            <a:r>
              <a:rPr lang="en-US" sz="3200" dirty="0" smtClean="0"/>
              <a:t>	against </a:t>
            </a:r>
            <a:r>
              <a:rPr lang="en-US" sz="3200" dirty="0"/>
              <a:t>which audit evidence is compared (ISO 19011:2011). </a:t>
            </a:r>
          </a:p>
        </p:txBody>
      </p:sp>
    </p:spTree>
    <p:extLst>
      <p:ext uri="{BB962C8B-B14F-4D97-AF65-F5344CB8AC3E}">
        <p14:creationId xmlns:p14="http://schemas.microsoft.com/office/powerpoint/2010/main" val="3189641997"/>
      </p:ext>
    </p:extLst>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p:cNvSpPr>
          <p:nvPr>
            <p:ph type="sldNum" sz="quarter" idx="2"/>
          </p:nvPr>
        </p:nvSpPr>
        <p:spPr>
          <a:xfrm>
            <a:off x="23710868" y="13239894"/>
            <a:ext cx="346275"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29</a:t>
            </a:fld>
            <a:endParaRPr sz="1600">
              <a:solidFill>
                <a:srgbClr val="303546"/>
              </a:solidFill>
            </a:endParaRPr>
          </a:p>
        </p:txBody>
      </p:sp>
      <p:sp>
        <p:nvSpPr>
          <p:cNvPr id="831" name="Shape 831"/>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endParaRPr sz="2300" dirty="0">
              <a:solidFill>
                <a:srgbClr val="303546"/>
              </a:solidFill>
            </a:endParaRPr>
          </a:p>
        </p:txBody>
      </p:sp>
      <p:grpSp>
        <p:nvGrpSpPr>
          <p:cNvPr id="24" name="Group 737"/>
          <p:cNvGrpSpPr/>
          <p:nvPr/>
        </p:nvGrpSpPr>
        <p:grpSpPr>
          <a:xfrm>
            <a:off x="22283320" y="306740"/>
            <a:ext cx="1605153" cy="1605153"/>
            <a:chOff x="0" y="0"/>
            <a:chExt cx="1605152" cy="1605152"/>
          </a:xfrm>
        </p:grpSpPr>
        <p:sp>
          <p:nvSpPr>
            <p:cNvPr id="25" name="Shape 735"/>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6" name="Shape 736"/>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108000" tIns="0" rIns="0" bIns="684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endParaRPr sz="7500" dirty="0">
                <a:solidFill>
                  <a:srgbClr val="303546"/>
                </a:solidFill>
              </a:endParaRPr>
            </a:p>
          </p:txBody>
        </p:sp>
      </p:grpSp>
      <p:sp>
        <p:nvSpPr>
          <p:cNvPr id="27" name="Content Placeholder 10"/>
          <p:cNvSpPr txBox="1">
            <a:spLocks/>
          </p:cNvSpPr>
          <p:nvPr/>
        </p:nvSpPr>
        <p:spPr>
          <a:xfrm>
            <a:off x="877272" y="2767132"/>
            <a:ext cx="22860000" cy="10418415"/>
          </a:xfrm>
          <a:prstGeom prst="rect">
            <a:avLst/>
          </a:prstGeom>
        </p:spPr>
        <p:txBody>
          <a:bodyPr numCol="2" spcCol="360000"/>
          <a:lst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algn="l">
              <a:spcBef>
                <a:spcPts val="0"/>
              </a:spcBef>
              <a:spcAft>
                <a:spcPts val="1200"/>
              </a:spcAft>
            </a:pP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Size</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 3rd degree polynomial</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Age: 3rd degree polynomial</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Decor/apt condition: 4 classes – very good, good, fair, poor (dummy)</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Apartment sauna / proxy for equipment (dummy)</a:t>
            </a:r>
          </a:p>
          <a:p>
            <a:pPr algn="l">
              <a:spcBef>
                <a:spcPts val="0"/>
              </a:spcBef>
              <a:spcAft>
                <a:spcPts val="1200"/>
              </a:spcAft>
            </a:pP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Quarterly </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time dummies (8 quarters)</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Lot ownership dummy / min. 20 observations for leasehold in data</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Location – level 1: zip code dummies</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Location – level 2: 1sqkm or 4sqkm plane around the property</a:t>
            </a:r>
          </a:p>
          <a:p>
            <a:pPr lvl="1"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Plane can tilt both south-north &amp; east-west</a:t>
            </a:r>
          </a:p>
          <a:p>
            <a:pPr lvl="1"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4sqkm plane used if </a:t>
            </a:r>
            <a:r>
              <a:rPr lang="en-US" sz="3200" dirty="0" err="1">
                <a:solidFill>
                  <a:srgbClr val="303546"/>
                </a:solidFill>
                <a:latin typeface="Open Sans" panose="020B0606030504020204" pitchFamily="34" charset="0"/>
                <a:ea typeface="Open Sans" panose="020B0606030504020204" pitchFamily="34" charset="0"/>
                <a:cs typeface="Open Sans" panose="020B0606030504020204" pitchFamily="34" charset="0"/>
              </a:rPr>
              <a:t>obs</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 individual properties &lt; 15 in 1sqkm </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plane</a:t>
            </a:r>
          </a:p>
          <a:p>
            <a:pPr marL="0" indent="0" algn="l">
              <a:spcBef>
                <a:spcPts val="0"/>
              </a:spcBef>
              <a:spcAft>
                <a:spcPts val="1200"/>
              </a:spcAft>
              <a:buNone/>
            </a:pPr>
            <a:endPar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1200"/>
              </a:spcAft>
            </a:pPr>
            <a:endPar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1200"/>
              </a:spcAft>
            </a:pPr>
            <a:endPar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1200"/>
              </a:spcAft>
            </a:pP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When </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there are known transaction prices for valued property they are assigned a ’property dummy’. These are converted into asking prices using ’negotiation coefficient’.</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Apartment specific dummies may be used when verified apartment specific asking prices exist.</a:t>
            </a:r>
          </a:p>
          <a:p>
            <a:pPr marL="0" indent="0" algn="l">
              <a:spcBef>
                <a:spcPts val="0"/>
              </a:spcBef>
              <a:spcAft>
                <a:spcPts val="1200"/>
              </a:spcAft>
              <a:buNone/>
            </a:pPr>
            <a:endPar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Rental house factor is assigned to all properties for which ownership exceeds 50% and construction year is before 1990 with no </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transactions</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a:t>
            </a:r>
          </a:p>
          <a:p>
            <a:pPr lvl="1"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rental house </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dummy </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is calculated using average of property dummies (above) from other models</a:t>
            </a:r>
          </a:p>
          <a:p>
            <a:pPr algn="l">
              <a:spcBef>
                <a:spcPts val="0"/>
              </a:spcBef>
              <a:spcAft>
                <a:spcPts val="12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Negotiation coefficient (currently 6,21% for cities with population &lt; 100 000 and 4,94% above 100 000</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a:t>
            </a:r>
            <a:endPar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hape 830"/>
          <p:cNvSpPr/>
          <p:nvPr/>
        </p:nvSpPr>
        <p:spPr>
          <a:xfrm>
            <a:off x="877272" y="472090"/>
            <a:ext cx="13695978"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Variables of Orava Residential REIT in-house AVM</a:t>
            </a:r>
            <a:endParaRPr sz="4000" dirty="0">
              <a:solidFill>
                <a:srgbClr val="303546"/>
              </a:solidFill>
            </a:endParaRPr>
          </a:p>
        </p:txBody>
      </p:sp>
    </p:spTree>
    <p:extLst>
      <p:ext uri="{BB962C8B-B14F-4D97-AF65-F5344CB8AC3E}">
        <p14:creationId xmlns:p14="http://schemas.microsoft.com/office/powerpoint/2010/main" val="3493679152"/>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7"/>
          <p:cNvPicPr>
            <a:picLocks noChangeAspect="1"/>
          </p:cNvPicPr>
          <p:nvPr/>
        </p:nvPicPr>
        <p:blipFill rotWithShape="1">
          <a:blip r:embed="rId2" cstate="print">
            <a:extLst>
              <a:ext uri="{28A0092B-C50C-407E-A947-70E740481C1C}">
                <a14:useLocalDpi xmlns:a14="http://schemas.microsoft.com/office/drawing/2010/main"/>
              </a:ext>
            </a:extLst>
          </a:blip>
          <a:srcRect l="1944" t="31156" r="29825" b="38496"/>
          <a:stretch/>
        </p:blipFill>
        <p:spPr>
          <a:xfrm>
            <a:off x="-53673" y="2199377"/>
            <a:ext cx="24352537" cy="10754623"/>
          </a:xfrm>
          <a:prstGeom prst="rect">
            <a:avLst/>
          </a:prstGeom>
        </p:spPr>
      </p:pic>
      <p:sp>
        <p:nvSpPr>
          <p:cNvPr id="32" name="Rectangle 1"/>
          <p:cNvSpPr/>
          <p:nvPr/>
        </p:nvSpPr>
        <p:spPr>
          <a:xfrm>
            <a:off x="33902" y="2184319"/>
            <a:ext cx="13384041" cy="10807781"/>
          </a:xfrm>
          <a:prstGeom prst="rect">
            <a:avLst/>
          </a:prstGeom>
          <a:gradFill>
            <a:gsLst>
              <a:gs pos="39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orbel" panose="020B0503020204020204" pitchFamily="34" charset="0"/>
            </a:endParaRPr>
          </a:p>
        </p:txBody>
      </p:sp>
      <p:pic>
        <p:nvPicPr>
          <p:cNvPr id="33" name="Picture 2"/>
          <p:cNvPicPr>
            <a:picLocks noChangeAspect="1"/>
          </p:cNvPicPr>
          <p:nvPr/>
        </p:nvPicPr>
        <p:blipFill rotWithShape="1">
          <a:blip r:embed="rId3" cstate="print">
            <a:extLst>
              <a:ext uri="{28A0092B-C50C-407E-A947-70E740481C1C}">
                <a14:useLocalDpi xmlns:a14="http://schemas.microsoft.com/office/drawing/2010/main"/>
              </a:ext>
            </a:extLst>
          </a:blip>
          <a:srcRect b="13540"/>
          <a:stretch/>
        </p:blipFill>
        <p:spPr>
          <a:xfrm>
            <a:off x="7967326" y="2184319"/>
            <a:ext cx="16492874" cy="10807781"/>
          </a:xfrm>
          <a:prstGeom prst="rect">
            <a:avLst/>
          </a:prstGeom>
          <a:ln>
            <a:noFill/>
          </a:ln>
          <a:effectLst>
            <a:outerShdw blurRad="292100" dist="139700" dir="2700000" algn="tl" rotWithShape="0">
              <a:srgbClr val="333333">
                <a:alpha val="65000"/>
              </a:srgbClr>
            </a:outerShdw>
          </a:effectLst>
        </p:spPr>
      </p:pic>
      <p:sp>
        <p:nvSpPr>
          <p:cNvPr id="52" name="Shape 52"/>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3</a:t>
            </a:fld>
            <a:endParaRPr sz="1600">
              <a:solidFill>
                <a:srgbClr val="303546"/>
              </a:solidFill>
            </a:endParaRPr>
          </a:p>
        </p:txBody>
      </p:sp>
      <p:sp>
        <p:nvSpPr>
          <p:cNvPr id="53" name="Shape 53"/>
          <p:cNvSpPr/>
          <p:nvPr/>
        </p:nvSpPr>
        <p:spPr>
          <a:xfrm>
            <a:off x="877272" y="472090"/>
            <a:ext cx="6711810"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Realia Management Oy</a:t>
            </a:r>
            <a:endParaRPr sz="4000" dirty="0">
              <a:solidFill>
                <a:srgbClr val="303546"/>
              </a:solidFill>
            </a:endParaRPr>
          </a:p>
        </p:txBody>
      </p:sp>
      <p:sp>
        <p:nvSpPr>
          <p:cNvPr id="54" name="Shape 54"/>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300" dirty="0" smtClean="0">
                <a:solidFill>
                  <a:srgbClr val="303546"/>
                </a:solidFill>
              </a:rPr>
              <a:t>A part of Realia Group</a:t>
            </a:r>
            <a:endParaRPr sz="2300" dirty="0">
              <a:solidFill>
                <a:srgbClr val="303546"/>
              </a:solidFill>
            </a:endParaRPr>
          </a:p>
        </p:txBody>
      </p:sp>
      <p:grpSp>
        <p:nvGrpSpPr>
          <p:cNvPr id="57" name="Group 57"/>
          <p:cNvGrpSpPr/>
          <p:nvPr/>
        </p:nvGrpSpPr>
        <p:grpSpPr>
          <a:xfrm>
            <a:off x="22283320" y="306740"/>
            <a:ext cx="1605153" cy="1605153"/>
            <a:chOff x="0" y="0"/>
            <a:chExt cx="1605152" cy="1605152"/>
          </a:xfrm>
        </p:grpSpPr>
        <p:sp>
          <p:nvSpPr>
            <p:cNvPr id="55" name="Shape 55"/>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56" name="Shape 56"/>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36000" tIns="0" rIns="0" bIns="540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pic>
        <p:nvPicPr>
          <p:cNvPr id="25" name="Picture 2" descr="K:\!Pohjat, mallit, softat etc\Logot 2012\Realia-postimerkki.em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41741" y="2184320"/>
            <a:ext cx="2943557" cy="29435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5" descr="Ober-haus"/>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45421" y="7945093"/>
            <a:ext cx="2084029" cy="6834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47" name="Picture 19" descr="Huoneistokeskus_rgb_oranssi"/>
          <p:cNvPicPr preferRelativeResize="0">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73893" y="9441085"/>
            <a:ext cx="3055557" cy="269698"/>
          </a:xfrm>
          <a:prstGeom prst="rect">
            <a:avLst/>
          </a:prstGeom>
          <a:solidFill>
            <a:srgbClr val="FFFFFF"/>
          </a:solidFill>
        </p:spPr>
      </p:pic>
      <p:pic>
        <p:nvPicPr>
          <p:cNvPr id="48" name="Picture 22" descr="Huom_rgb_sininen"/>
          <p:cNvPicPr preferRelativeResize="0">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62227" y="10523336"/>
            <a:ext cx="1667223" cy="1179929"/>
          </a:xfrm>
          <a:prstGeom prst="rect">
            <a:avLst/>
          </a:prstGeom>
          <a:solidFill>
            <a:srgbClr val="FFFFFF"/>
          </a:solidFill>
        </p:spPr>
      </p:pic>
      <p:pic>
        <p:nvPicPr>
          <p:cNvPr id="49" name="Picture 28" descr="SKV_Kiinteistonvalitys_pitka_pun"/>
          <p:cNvPicPr preferRelativeResize="0">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202758" y="6378611"/>
            <a:ext cx="1026692" cy="753928"/>
          </a:xfrm>
          <a:prstGeom prst="rect">
            <a:avLst/>
          </a:prstGeom>
          <a:solidFill>
            <a:srgbClr val="FFFFFF"/>
          </a:solidFill>
        </p:spPr>
      </p:pic>
    </p:spTree>
    <p:extLst>
      <p:ext uri="{BB962C8B-B14F-4D97-AF65-F5344CB8AC3E}">
        <p14:creationId xmlns:p14="http://schemas.microsoft.com/office/powerpoint/2010/main" val="2044565802"/>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35475"/>
            <a:ext cx="24531072" cy="1080000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fi-FI" sz="3200" b="0" i="0" u="none" strike="noStrike" cap="none" spc="0" normalizeH="0" baseline="0">
              <a:ln>
                <a:noFill/>
              </a:ln>
              <a:solidFill>
                <a:srgbClr val="FFFFFF"/>
              </a:solidFill>
              <a:effectLst/>
              <a:uFillTx/>
              <a:latin typeface="+mn-lt"/>
              <a:ea typeface="+mn-ea"/>
              <a:cs typeface="+mn-cs"/>
              <a:sym typeface="Helvetica Light"/>
            </a:endParaRPr>
          </a:p>
        </p:txBody>
      </p:sp>
      <p:sp>
        <p:nvSpPr>
          <p:cNvPr id="52" name="Shape 52"/>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4</a:t>
            </a:fld>
            <a:endParaRPr sz="1600">
              <a:solidFill>
                <a:srgbClr val="303546"/>
              </a:solidFill>
            </a:endParaRPr>
          </a:p>
        </p:txBody>
      </p:sp>
      <p:sp>
        <p:nvSpPr>
          <p:cNvPr id="53" name="Shape 53"/>
          <p:cNvSpPr/>
          <p:nvPr/>
        </p:nvSpPr>
        <p:spPr>
          <a:xfrm>
            <a:off x="877272" y="472090"/>
            <a:ext cx="6711810"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Realia Management Oy</a:t>
            </a:r>
            <a:endParaRPr sz="4000" dirty="0">
              <a:solidFill>
                <a:srgbClr val="303546"/>
              </a:solidFill>
            </a:endParaRPr>
          </a:p>
        </p:txBody>
      </p:sp>
      <p:sp>
        <p:nvSpPr>
          <p:cNvPr id="54" name="Shape 54"/>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2300" dirty="0" smtClean="0">
                <a:solidFill>
                  <a:srgbClr val="303546"/>
                </a:solidFill>
              </a:rPr>
              <a:t>A part of Realia Group</a:t>
            </a:r>
            <a:endParaRPr sz="2300" dirty="0">
              <a:solidFill>
                <a:srgbClr val="303546"/>
              </a:solidFill>
            </a:endParaRPr>
          </a:p>
        </p:txBody>
      </p:sp>
      <p:grpSp>
        <p:nvGrpSpPr>
          <p:cNvPr id="57" name="Group 57"/>
          <p:cNvGrpSpPr/>
          <p:nvPr/>
        </p:nvGrpSpPr>
        <p:grpSpPr>
          <a:xfrm>
            <a:off x="22283320" y="306740"/>
            <a:ext cx="1605153" cy="1605153"/>
            <a:chOff x="0" y="0"/>
            <a:chExt cx="1605152" cy="1605152"/>
          </a:xfrm>
        </p:grpSpPr>
        <p:sp>
          <p:nvSpPr>
            <p:cNvPr id="55" name="Shape 55"/>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56" name="Shape 56"/>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36000" tIns="0" rIns="0" bIns="540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sp>
        <p:nvSpPr>
          <p:cNvPr id="58" name="Shape 58"/>
          <p:cNvSpPr/>
          <p:nvPr/>
        </p:nvSpPr>
        <p:spPr>
          <a:xfrm>
            <a:off x="11289307" y="4310126"/>
            <a:ext cx="12132377" cy="5386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fi-FI" sz="3500" dirty="0" smtClean="0">
                <a:solidFill>
                  <a:srgbClr val="303546"/>
                </a:solidFill>
                <a:latin typeface="Open Sans"/>
                <a:ea typeface="Open Sans"/>
                <a:cs typeface="Open Sans"/>
                <a:sym typeface="Open Sans"/>
              </a:rPr>
              <a:t>Valuation Advisory</a:t>
            </a:r>
            <a:endParaRPr sz="3500" dirty="0">
              <a:solidFill>
                <a:srgbClr val="303546"/>
              </a:solidFill>
              <a:latin typeface="Open Sans"/>
              <a:ea typeface="Open Sans"/>
              <a:cs typeface="Open Sans"/>
              <a:sym typeface="Open Sans"/>
            </a:endParaRPr>
          </a:p>
        </p:txBody>
      </p:sp>
      <p:sp>
        <p:nvSpPr>
          <p:cNvPr id="59" name="Shape 59"/>
          <p:cNvSpPr/>
          <p:nvPr/>
        </p:nvSpPr>
        <p:spPr>
          <a:xfrm>
            <a:off x="11309124" y="5127877"/>
            <a:ext cx="10602021" cy="8617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en-US" sz="2800" dirty="0"/>
              <a:t>Valuation services, Tailored advisory and consulting support services, Market research </a:t>
            </a:r>
            <a:r>
              <a:rPr lang="en-US" sz="2800" dirty="0" smtClean="0"/>
              <a:t>services</a:t>
            </a:r>
            <a:endParaRPr lang="en-US" sz="2800" dirty="0"/>
          </a:p>
        </p:txBody>
      </p:sp>
      <p:grpSp>
        <p:nvGrpSpPr>
          <p:cNvPr id="63" name="Group 63"/>
          <p:cNvGrpSpPr/>
          <p:nvPr/>
        </p:nvGrpSpPr>
        <p:grpSpPr>
          <a:xfrm>
            <a:off x="11416601" y="6607065"/>
            <a:ext cx="10430069" cy="2915280"/>
            <a:chOff x="43000" y="-543200"/>
            <a:chExt cx="10430068" cy="2915279"/>
          </a:xfrm>
        </p:grpSpPr>
        <p:sp>
          <p:nvSpPr>
            <p:cNvPr id="60" name="Shape 60"/>
            <p:cNvSpPr/>
            <p:nvPr/>
          </p:nvSpPr>
          <p:spPr>
            <a:xfrm>
              <a:off x="1207049" y="183480"/>
              <a:ext cx="8844303" cy="1723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a:defRPr sz="2600" i="1">
                  <a:solidFill>
                    <a:srgbClr val="303546"/>
                  </a:solidFill>
                  <a:latin typeface="Open Sans Light"/>
                  <a:ea typeface="Open Sans Light"/>
                  <a:cs typeface="Open Sans Light"/>
                  <a:sym typeface="Open Sans Light"/>
                </a:defRPr>
              </a:lvl1pPr>
            </a:lstStyle>
            <a:p>
              <a:pPr lvl="0">
                <a:defRPr sz="1800" i="0">
                  <a:solidFill>
                    <a:srgbClr val="000000"/>
                  </a:solidFill>
                </a:defRPr>
              </a:pPr>
              <a:r>
                <a:rPr lang="en-US" sz="2800" dirty="0" err="1"/>
                <a:t>Realia</a:t>
              </a:r>
              <a:r>
                <a:rPr lang="en-US" sz="2800" dirty="0"/>
                <a:t> Group is Nordic’s largest management and consulting group specialized in residential and commercial property transactions and in managing residential and commercial assets</a:t>
              </a:r>
            </a:p>
          </p:txBody>
        </p:sp>
        <p:sp>
          <p:nvSpPr>
            <p:cNvPr id="61" name="Shape 61"/>
            <p:cNvSpPr/>
            <p:nvPr/>
          </p:nvSpPr>
          <p:spPr>
            <a:xfrm>
              <a:off x="43000" y="-543200"/>
              <a:ext cx="541910" cy="1003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marR="711200" defTabSz="457200">
                <a:defRPr sz="7000">
                  <a:solidFill>
                    <a:srgbClr val="303546"/>
                  </a:solidFill>
                  <a:latin typeface="Entypo"/>
                  <a:ea typeface="Entypo"/>
                  <a:cs typeface="Entypo"/>
                  <a:sym typeface="Entypo"/>
                </a:defRPr>
              </a:lvl1pPr>
            </a:lstStyle>
            <a:p>
              <a:pPr lvl="0">
                <a:defRPr sz="1800">
                  <a:solidFill>
                    <a:srgbClr val="000000"/>
                  </a:solidFill>
                </a:defRPr>
              </a:pPr>
              <a:r>
                <a:rPr sz="7000" dirty="0">
                  <a:solidFill>
                    <a:srgbClr val="303546"/>
                  </a:solidFill>
                </a:rPr>
                <a:t>❞</a:t>
              </a:r>
            </a:p>
          </p:txBody>
        </p:sp>
        <p:sp>
          <p:nvSpPr>
            <p:cNvPr id="62" name="Shape 62"/>
            <p:cNvSpPr/>
            <p:nvPr/>
          </p:nvSpPr>
          <p:spPr>
            <a:xfrm>
              <a:off x="9931158" y="1368778"/>
              <a:ext cx="541910" cy="1003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marR="711200" defTabSz="457200">
                <a:defRPr sz="7000">
                  <a:solidFill>
                    <a:srgbClr val="303546"/>
                  </a:solidFill>
                  <a:latin typeface="Entypo"/>
                  <a:ea typeface="Entypo"/>
                  <a:cs typeface="Entypo"/>
                  <a:sym typeface="Entypo"/>
                </a:defRPr>
              </a:lvl1pPr>
            </a:lstStyle>
            <a:p>
              <a:pPr lvl="0">
                <a:defRPr sz="1800">
                  <a:solidFill>
                    <a:srgbClr val="000000"/>
                  </a:solidFill>
                </a:defRPr>
              </a:pPr>
              <a:r>
                <a:rPr sz="7000">
                  <a:solidFill>
                    <a:srgbClr val="303546"/>
                  </a:solidFill>
                </a:rPr>
                <a:t>❞</a:t>
              </a:r>
            </a:p>
          </p:txBody>
        </p:sp>
      </p:grpSp>
      <p:pic>
        <p:nvPicPr>
          <p:cNvPr id="25" name="Picture 2" descr="K:\!Pohjat, mallit, softat etc\Logot 2012\Realia-postimerkki.e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1741" y="2184320"/>
            <a:ext cx="2943557" cy="2943557"/>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52"/>
          <p:cNvSpPr txBox="1">
            <a:spLocks/>
          </p:cNvSpPr>
          <p:nvPr/>
        </p:nvSpPr>
        <p:spPr>
          <a:xfrm>
            <a:off x="23768862" y="13168483"/>
            <a:ext cx="230288" cy="381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ctr" defTabSz="825500">
              <a:defRPr sz="1800">
                <a:solidFill>
                  <a:srgbClr val="303546"/>
                </a:solidFill>
                <a:latin typeface="Open Sans Light"/>
                <a:ea typeface="Open Sans Light"/>
                <a:cs typeface="Open Sans Light"/>
                <a:sym typeface="Open Sans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a:lstStyle>
          <a:p>
            <a:pPr>
              <a:defRPr sz="1800">
                <a:solidFill>
                  <a:srgbClr val="000000"/>
                </a:solidFill>
              </a:defRPr>
            </a:pPr>
            <a:fld id="{86CB4B4D-7CA3-9044-876B-883B54F8677D}" type="slidenum">
              <a:rPr lang="fi-FI" sz="1600" smtClean="0"/>
              <a:pPr>
                <a:defRPr sz="1800">
                  <a:solidFill>
                    <a:srgbClr val="000000"/>
                  </a:solidFill>
                </a:defRPr>
              </a:pPr>
              <a:t>4</a:t>
            </a:fld>
            <a:endParaRPr lang="fi-FI" sz="1600"/>
          </a:p>
        </p:txBody>
      </p:sp>
      <p:pic>
        <p:nvPicPr>
          <p:cNvPr id="26" name="Picture 7" descr="a_k_a_logo"/>
          <p:cNvPicPr>
            <a:picLocks noChangeAspect="1" noChangeArrowheads="1"/>
          </p:cNvPicPr>
          <p:nvPr/>
        </p:nvPicPr>
        <p:blipFill>
          <a:blip r:embed="rId4" cstate="print">
            <a:extLst>
              <a:ext uri="{28A0092B-C50C-407E-A947-70E740481C1C}">
                <a14:useLocalDpi xmlns:a14="http://schemas.microsoft.com/office/drawing/2010/main"/>
              </a:ext>
            </a:extLst>
          </a:blip>
          <a:srcRect t="3729" b="7465"/>
          <a:stretch>
            <a:fillRect/>
          </a:stretch>
        </p:blipFill>
        <p:spPr bwMode="auto">
          <a:xfrm>
            <a:off x="13523319" y="10997066"/>
            <a:ext cx="2186256" cy="8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Royal Institution Of Chartered Surveyors global home">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t="5911" b="5272"/>
          <a:stretch>
            <a:fillRect/>
          </a:stretch>
        </p:blipFill>
        <p:spPr bwMode="auto">
          <a:xfrm>
            <a:off x="16308954" y="10901264"/>
            <a:ext cx="2797918" cy="9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http://www.hypzert.de/images/Hypzert_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676772" y="10734224"/>
            <a:ext cx="2537531" cy="141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10955972" y="10562547"/>
            <a:ext cx="1463167" cy="1896020"/>
          </a:xfrm>
          <a:prstGeom prst="rect">
            <a:avLst/>
          </a:prstGeom>
        </p:spPr>
      </p:pic>
    </p:spTree>
    <p:extLst>
      <p:ext uri="{BB962C8B-B14F-4D97-AF65-F5344CB8AC3E}">
        <p14:creationId xmlns:p14="http://schemas.microsoft.com/office/powerpoint/2010/main" val="42201432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5</a:t>
            </a:fld>
            <a:endParaRPr>
              <a:solidFill>
                <a:srgbClr val="303546"/>
              </a:solidFill>
            </a:endParaRPr>
          </a:p>
        </p:txBody>
      </p:sp>
      <p:grpSp>
        <p:nvGrpSpPr>
          <p:cNvPr id="257" name="Group 257"/>
          <p:cNvGrpSpPr/>
          <p:nvPr/>
        </p:nvGrpSpPr>
        <p:grpSpPr>
          <a:xfrm>
            <a:off x="2983839" y="1459788"/>
            <a:ext cx="4255083" cy="4255083"/>
            <a:chOff x="0" y="0"/>
            <a:chExt cx="4255081" cy="4255081"/>
          </a:xfrm>
        </p:grpSpPr>
        <p:sp>
          <p:nvSpPr>
            <p:cNvPr id="255" name="Shape 255"/>
            <p:cNvSpPr/>
            <p:nvPr/>
          </p:nvSpPr>
          <p:spPr>
            <a:xfrm>
              <a:off x="0" y="0"/>
              <a:ext cx="4255081" cy="42550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56" name="Shape 256"/>
            <p:cNvSpPr/>
            <p:nvPr/>
          </p:nvSpPr>
          <p:spPr>
            <a:xfrm>
              <a:off x="52018" y="52018"/>
              <a:ext cx="4151045" cy="4151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0" rIns="216000" bIns="1152000" numCol="1" anchor="ctr" anchorCtr="0">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lang="fi-FI" sz="13800" dirty="0" smtClean="0">
                  <a:solidFill>
                    <a:schemeClr val="tx1">
                      <a:lumMod val="75000"/>
                      <a:lumOff val="25000"/>
                    </a:schemeClr>
                  </a:solidFill>
                </a:rPr>
                <a:t>➢</a:t>
              </a:r>
              <a:endParaRPr lang="fi-FI" sz="13800" dirty="0">
                <a:solidFill>
                  <a:schemeClr val="tx1">
                    <a:lumMod val="75000"/>
                    <a:lumOff val="25000"/>
                  </a:schemeClr>
                </a:solidFill>
              </a:endParaRPr>
            </a:p>
          </p:txBody>
        </p:sp>
      </p:grpSp>
      <p:sp>
        <p:nvSpPr>
          <p:cNvPr id="258" name="Shape 258"/>
          <p:cNvSpPr/>
          <p:nvPr/>
        </p:nvSpPr>
        <p:spPr>
          <a:xfrm>
            <a:off x="9295296" y="3048720"/>
            <a:ext cx="13617042" cy="1077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The case study</a:t>
            </a:r>
            <a:endParaRPr sz="7000" dirty="0">
              <a:solidFill>
                <a:srgbClr val="303546"/>
              </a:solidFill>
            </a:endParaRPr>
          </a:p>
        </p:txBody>
      </p:sp>
      <p:sp>
        <p:nvSpPr>
          <p:cNvPr id="259" name="Shape 259"/>
          <p:cNvSpPr/>
          <p:nvPr/>
        </p:nvSpPr>
        <p:spPr>
          <a:xfrm>
            <a:off x="9310907" y="4866010"/>
            <a:ext cx="13305208" cy="22159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3000">
                <a:solidFill>
                  <a:srgbClr val="303546"/>
                </a:solidFill>
                <a:latin typeface="Open Sans Light"/>
                <a:ea typeface="Open Sans Light"/>
                <a:cs typeface="Open Sans Light"/>
                <a:sym typeface="Open Sans Light"/>
              </a:defRPr>
            </a:lvl1pPr>
          </a:lstStyle>
          <a:p>
            <a:pPr marL="571500" lvl="0" indent="-571500">
              <a:buFont typeface="Arial" panose="020B0604020202020204" pitchFamily="34" charset="0"/>
              <a:buChar char="•"/>
              <a:defRPr sz="1800">
                <a:solidFill>
                  <a:srgbClr val="000000"/>
                </a:solidFill>
              </a:defRPr>
            </a:pPr>
            <a:r>
              <a:rPr lang="en-GB" sz="3600" dirty="0" smtClean="0"/>
              <a:t>Explorative case study</a:t>
            </a:r>
          </a:p>
          <a:p>
            <a:pPr marL="571500" lvl="0" indent="-571500">
              <a:buFont typeface="Arial" panose="020B0604020202020204" pitchFamily="34" charset="0"/>
              <a:buChar char="•"/>
              <a:defRPr sz="1800">
                <a:solidFill>
                  <a:srgbClr val="000000"/>
                </a:solidFill>
              </a:defRPr>
            </a:pPr>
            <a:r>
              <a:rPr lang="en-GB" sz="3600" dirty="0" smtClean="0"/>
              <a:t>Introspective</a:t>
            </a:r>
          </a:p>
          <a:p>
            <a:pPr marL="571500" lvl="0" indent="-571500">
              <a:buFont typeface="Arial" panose="020B0604020202020204" pitchFamily="34" charset="0"/>
              <a:buChar char="•"/>
              <a:defRPr sz="1800">
                <a:solidFill>
                  <a:srgbClr val="000000"/>
                </a:solidFill>
              </a:defRPr>
            </a:pPr>
            <a:r>
              <a:rPr lang="en-GB" sz="3600" dirty="0" smtClean="0"/>
              <a:t>We emphasise process description, exploring ways to improve and pinpoint issues we have encountered.</a:t>
            </a:r>
            <a:endParaRPr lang="en-GB" sz="3600" dirty="0"/>
          </a:p>
        </p:txBody>
      </p:sp>
      <p:cxnSp>
        <p:nvCxnSpPr>
          <p:cNvPr id="20" name="Straight Connector 19"/>
          <p:cNvCxnSpPr/>
          <p:nvPr/>
        </p:nvCxnSpPr>
        <p:spPr>
          <a:xfrm>
            <a:off x="10712319" y="8774221"/>
            <a:ext cx="4666337" cy="21746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0712319" y="8774221"/>
            <a:ext cx="4666337" cy="2174604"/>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079819" y="8323647"/>
            <a:ext cx="1965602" cy="584775"/>
          </a:xfrm>
          <a:prstGeom prst="rect">
            <a:avLst/>
          </a:prstGeom>
          <a:noFill/>
        </p:spPr>
        <p:txBody>
          <a:bodyPr wrap="none" rtlCol="0">
            <a:spAutoFit/>
          </a:bodyPr>
          <a:lstStyle/>
          <a:p>
            <a:pPr algn="r"/>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Academic</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2"/>
          <p:cNvSpPr txBox="1"/>
          <p:nvPr/>
        </p:nvSpPr>
        <p:spPr>
          <a:xfrm>
            <a:off x="16318291" y="10863294"/>
            <a:ext cx="1651414" cy="584775"/>
          </a:xfrm>
          <a:prstGeom prst="rect">
            <a:avLst/>
          </a:prstGeom>
          <a:noFill/>
        </p:spPr>
        <p:txBody>
          <a:bodyPr wrap="none" rtlCol="0">
            <a:spAutoFit/>
          </a:bodyPr>
          <a:lstStyle/>
          <a:p>
            <a:pPr algn="l"/>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Practice</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TextBox 23"/>
          <p:cNvSpPr txBox="1"/>
          <p:nvPr/>
        </p:nvSpPr>
        <p:spPr>
          <a:xfrm>
            <a:off x="16318291" y="8323647"/>
            <a:ext cx="3780202" cy="584775"/>
          </a:xfrm>
          <a:prstGeom prst="rect">
            <a:avLst/>
          </a:prstGeom>
          <a:noFill/>
        </p:spPr>
        <p:txBody>
          <a:bodyPr wrap="none" rtlCol="0">
            <a:spAutoFit/>
          </a:bodyPr>
          <a:lstStyle/>
          <a:p>
            <a:pPr algn="l"/>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Positive/Descriptive</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24"/>
          <p:cNvSpPr txBox="1"/>
          <p:nvPr/>
        </p:nvSpPr>
        <p:spPr>
          <a:xfrm>
            <a:off x="7937153" y="10863294"/>
            <a:ext cx="2108268" cy="584775"/>
          </a:xfrm>
          <a:prstGeom prst="rect">
            <a:avLst/>
          </a:prstGeom>
          <a:noFill/>
        </p:spPr>
        <p:txBody>
          <a:bodyPr wrap="none" rtlCol="0">
            <a:spAutoFit/>
          </a:bodyPr>
          <a:lstStyle/>
          <a:p>
            <a:pPr algn="r"/>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Normative</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6" name="Straight Connector 25"/>
          <p:cNvCxnSpPr/>
          <p:nvPr/>
        </p:nvCxnSpPr>
        <p:spPr>
          <a:xfrm>
            <a:off x="10337900" y="9861523"/>
            <a:ext cx="5415174"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142336" y="9626227"/>
            <a:ext cx="1903084" cy="584775"/>
          </a:xfrm>
          <a:prstGeom prst="rect">
            <a:avLst/>
          </a:prstGeom>
          <a:noFill/>
        </p:spPr>
        <p:txBody>
          <a:bodyPr wrap="none" rtlCol="0">
            <a:spAutoFit/>
          </a:bodyPr>
          <a:lstStyle/>
          <a:p>
            <a:pPr algn="r"/>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Objective</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p:cNvSpPr txBox="1"/>
          <p:nvPr/>
        </p:nvSpPr>
        <p:spPr>
          <a:xfrm>
            <a:off x="16318291" y="9626226"/>
            <a:ext cx="2055371" cy="584775"/>
          </a:xfrm>
          <a:prstGeom prst="rect">
            <a:avLst/>
          </a:prstGeom>
          <a:noFill/>
        </p:spPr>
        <p:txBody>
          <a:bodyPr wrap="none" rtlCol="0">
            <a:spAutoFit/>
          </a:bodyPr>
          <a:lstStyle/>
          <a:p>
            <a:pPr algn="l"/>
            <a:r>
              <a:rPr lang="fi-FI" sz="3200" dirty="0" smtClean="0">
                <a:latin typeface="Open Sans Light" panose="020B0306030504020204" pitchFamily="34" charset="0"/>
                <a:ea typeface="Open Sans Light" panose="020B0306030504020204" pitchFamily="34" charset="0"/>
                <a:cs typeface="Open Sans Light" panose="020B0306030504020204" pitchFamily="34" charset="0"/>
              </a:rPr>
              <a:t>Subjective</a:t>
            </a:r>
            <a:endParaRPr lang="fi-FI"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p:cNvSpPr txBox="1"/>
          <p:nvPr/>
        </p:nvSpPr>
        <p:spPr>
          <a:xfrm>
            <a:off x="19985674" y="10478573"/>
            <a:ext cx="3331704" cy="1938992"/>
          </a:xfrm>
          <a:prstGeom prst="rect">
            <a:avLst/>
          </a:prstGeom>
          <a:noFill/>
        </p:spPr>
        <p:txBody>
          <a:bodyPr wrap="square" rtlCol="0">
            <a:spAutoFit/>
          </a:bodyPr>
          <a:lstStyle/>
          <a:p>
            <a:r>
              <a:rPr lang="fi-FI" sz="2400" dirty="0" smtClean="0">
                <a:latin typeface="Open Sans Light" panose="020B0306030504020204" pitchFamily="34" charset="0"/>
                <a:ea typeface="Open Sans Light" panose="020B0306030504020204" pitchFamily="34" charset="0"/>
                <a:cs typeface="Open Sans Light" panose="020B0306030504020204" pitchFamily="34" charset="0"/>
              </a:rPr>
              <a:t>We are not in a position to give an objective, qualitative assesment of the success of the case</a:t>
            </a:r>
            <a:endParaRPr lang="fi-FI"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50345503"/>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p:cNvSpPr>
          <p:nvPr>
            <p:ph type="sldNum" sz="quarter" idx="2"/>
          </p:nvPr>
        </p:nvSpPr>
        <p:spPr>
          <a:xfrm>
            <a:off x="23710868" y="13239894"/>
            <a:ext cx="346275"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6</a:t>
            </a:fld>
            <a:endParaRPr sz="1600">
              <a:solidFill>
                <a:srgbClr val="303546"/>
              </a:solidFill>
            </a:endParaRPr>
          </a:p>
        </p:txBody>
      </p:sp>
      <p:sp>
        <p:nvSpPr>
          <p:cNvPr id="830" name="Shape 830"/>
          <p:cNvSpPr/>
          <p:nvPr/>
        </p:nvSpPr>
        <p:spPr>
          <a:xfrm>
            <a:off x="877272" y="472090"/>
            <a:ext cx="13695978"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Description of Orava Residential REIT in-house AVM</a:t>
            </a:r>
            <a:endParaRPr sz="4000" dirty="0">
              <a:solidFill>
                <a:srgbClr val="303546"/>
              </a:solidFill>
            </a:endParaRPr>
          </a:p>
        </p:txBody>
      </p:sp>
      <p:sp>
        <p:nvSpPr>
          <p:cNvPr id="831" name="Shape 831"/>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endParaRPr sz="2300" dirty="0">
              <a:solidFill>
                <a:srgbClr val="303546"/>
              </a:solidFill>
            </a:endParaRPr>
          </a:p>
        </p:txBody>
      </p:sp>
      <p:grpSp>
        <p:nvGrpSpPr>
          <p:cNvPr id="24" name="Group 737"/>
          <p:cNvGrpSpPr/>
          <p:nvPr/>
        </p:nvGrpSpPr>
        <p:grpSpPr>
          <a:xfrm>
            <a:off x="22283320" y="306740"/>
            <a:ext cx="1605153" cy="1605153"/>
            <a:chOff x="0" y="0"/>
            <a:chExt cx="1605152" cy="1605152"/>
          </a:xfrm>
        </p:grpSpPr>
        <p:sp>
          <p:nvSpPr>
            <p:cNvPr id="25" name="Shape 735"/>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6" name="Shape 736"/>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108000" tIns="0" rIns="0" bIns="684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endParaRPr sz="7500" dirty="0">
                <a:solidFill>
                  <a:srgbClr val="303546"/>
                </a:solidFill>
              </a:endParaRPr>
            </a:p>
          </p:txBody>
        </p:sp>
      </p:grpSp>
      <p:sp>
        <p:nvSpPr>
          <p:cNvPr id="27" name="Content Placeholder 10"/>
          <p:cNvSpPr txBox="1">
            <a:spLocks/>
          </p:cNvSpPr>
          <p:nvPr/>
        </p:nvSpPr>
        <p:spPr>
          <a:xfrm>
            <a:off x="877272" y="2767132"/>
            <a:ext cx="22860000" cy="10418415"/>
          </a:xfrm>
          <a:prstGeom prst="rect">
            <a:avLst/>
          </a:prstGeom>
        </p:spPr>
        <p:txBody>
          <a:bodyPr numCol="2" spcCol="360000"/>
          <a:lst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0" indent="0" algn="l">
              <a:spcBef>
                <a:spcPts val="0"/>
              </a:spcBef>
              <a:spcAft>
                <a:spcPts val="600"/>
              </a:spcAft>
              <a:buNone/>
            </a:pPr>
            <a:r>
              <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Purpose</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Monthly valuation of portfolio for board meetings</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Valuation for quarterly interim and end of year financial statement</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Valuation of proposed investments</a:t>
            </a:r>
          </a:p>
          <a:p>
            <a:pPr algn="l">
              <a:spcBef>
                <a:spcPts val="0"/>
              </a:spcBef>
              <a:spcAft>
                <a:spcPts val="600"/>
              </a:spcAft>
            </a:pPr>
            <a:endPar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r>
              <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Regulation</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According to IFRS a company must value its assets at fair value. According to rather new IFRS standards company management must assess fair value – i.e. mgmt must make its own assessment even though an external valuer (IVS, RICS, …) provides some calculation.</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Finnish law does not require external valuation</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Finnish FSA and CPA (at the moment PwC) have approved approach</a:t>
            </a:r>
          </a:p>
          <a:p>
            <a:pPr algn="l">
              <a:spcBef>
                <a:spcPts val="0"/>
              </a:spcBef>
              <a:spcAft>
                <a:spcPts val="600"/>
              </a:spcAft>
            </a:pPr>
            <a:endPar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endParaRPr lang="fi-FI" sz="36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r>
              <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Reasoning behind in-house model</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Timeliness: all property assets can be valued at any given moment, without waiting external valuation. Company board should be aware of developments at least monthly.</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Cost effectiness: assume a REIT has 100 properties, which are valued monthly – update of valuation á €1000 </a:t>
            </a: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12*100*€1000 = 1,2M€ !!!. </a:t>
            </a:r>
            <a:b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b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In-house valuation team of 1-2 people is sufficiently large for this.</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AVM  objectivity</a:t>
            </a:r>
          </a:p>
          <a:p>
            <a:pPr algn="l">
              <a:spcBef>
                <a:spcPts val="0"/>
              </a:spcBef>
              <a:spcAft>
                <a:spcPts val="600"/>
              </a:spcAft>
            </a:pPr>
            <a:endParaRPr lang="fi-FI" sz="40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0" indent="0" algn="l">
              <a:spcBef>
                <a:spcPts val="0"/>
              </a:spcBef>
              <a:spcAft>
                <a:spcPts val="600"/>
              </a:spcAft>
              <a:buNone/>
            </a:pPr>
            <a:r>
              <a:rPr lang="fi-FI"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Verification</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Values are compared semi-annually against desktop valuation of chartered valuers (AKA/KHK)</a:t>
            </a:r>
          </a:p>
          <a:p>
            <a:pPr lvl="1" algn="l">
              <a:spcBef>
                <a:spcPts val="0"/>
              </a:spcBef>
              <a:spcAft>
                <a:spcPts val="600"/>
              </a:spcAft>
            </a:pPr>
            <a:r>
              <a:rPr lang="fi-FI"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Valuation methodology is audited annually by external chartered valuer</a:t>
            </a:r>
            <a:endParaRPr lang="fi-FI"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3811496"/>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p:cNvSpPr>
          <p:nvPr>
            <p:ph type="sldNum" sz="quarter" idx="2"/>
          </p:nvPr>
        </p:nvSpPr>
        <p:spPr>
          <a:xfrm>
            <a:off x="23710868" y="13239894"/>
            <a:ext cx="346275"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7</a:t>
            </a:fld>
            <a:endParaRPr sz="1600">
              <a:solidFill>
                <a:srgbClr val="303546"/>
              </a:solidFill>
            </a:endParaRPr>
          </a:p>
        </p:txBody>
      </p:sp>
      <p:sp>
        <p:nvSpPr>
          <p:cNvPr id="830" name="Shape 830"/>
          <p:cNvSpPr/>
          <p:nvPr/>
        </p:nvSpPr>
        <p:spPr>
          <a:xfrm>
            <a:off x="877272" y="472090"/>
            <a:ext cx="13695978"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Description of Orava Residential REIT in-house AVM</a:t>
            </a:r>
            <a:endParaRPr sz="4000" dirty="0">
              <a:solidFill>
                <a:srgbClr val="303546"/>
              </a:solidFill>
            </a:endParaRPr>
          </a:p>
        </p:txBody>
      </p:sp>
      <p:sp>
        <p:nvSpPr>
          <p:cNvPr id="831" name="Shape 831"/>
          <p:cNvSpPr/>
          <p:nvPr/>
        </p:nvSpPr>
        <p:spPr>
          <a:xfrm>
            <a:off x="855273" y="1271196"/>
            <a:ext cx="7175527" cy="456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300">
                <a:solidFill>
                  <a:srgbClr val="303546"/>
                </a:solidFill>
                <a:latin typeface="Open Sans Light"/>
                <a:ea typeface="Open Sans Light"/>
                <a:cs typeface="Open Sans Light"/>
                <a:sym typeface="Open Sans Light"/>
              </a:defRPr>
            </a:lvl1pPr>
          </a:lstStyle>
          <a:p>
            <a:pPr lvl="0">
              <a:defRPr sz="1800">
                <a:solidFill>
                  <a:srgbClr val="000000"/>
                </a:solidFill>
              </a:defRPr>
            </a:pPr>
            <a:endParaRPr sz="2300" dirty="0">
              <a:solidFill>
                <a:srgbClr val="303546"/>
              </a:solidFill>
            </a:endParaRPr>
          </a:p>
        </p:txBody>
      </p:sp>
      <p:grpSp>
        <p:nvGrpSpPr>
          <p:cNvPr id="24" name="Group 737"/>
          <p:cNvGrpSpPr/>
          <p:nvPr/>
        </p:nvGrpSpPr>
        <p:grpSpPr>
          <a:xfrm>
            <a:off x="22283320" y="306740"/>
            <a:ext cx="1605153" cy="1605153"/>
            <a:chOff x="0" y="0"/>
            <a:chExt cx="1605152" cy="1605152"/>
          </a:xfrm>
        </p:grpSpPr>
        <p:sp>
          <p:nvSpPr>
            <p:cNvPr id="25" name="Shape 735"/>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6" name="Shape 736"/>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108000" tIns="0" rIns="0" bIns="684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endParaRPr sz="7500" dirty="0">
                <a:solidFill>
                  <a:srgbClr val="303546"/>
                </a:solidFill>
              </a:endParaRPr>
            </a:p>
          </p:txBody>
        </p:sp>
      </p:grpSp>
      <p:sp>
        <p:nvSpPr>
          <p:cNvPr id="27" name="Content Placeholder 10"/>
          <p:cNvSpPr txBox="1">
            <a:spLocks/>
          </p:cNvSpPr>
          <p:nvPr/>
        </p:nvSpPr>
        <p:spPr>
          <a:xfrm>
            <a:off x="877272" y="2767132"/>
            <a:ext cx="22860000" cy="10418415"/>
          </a:xfrm>
          <a:prstGeom prst="rect">
            <a:avLst/>
          </a:prstGeom>
        </p:spPr>
        <p:txBody>
          <a:bodyPr numCol="2" spcCol="360000"/>
          <a:lst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pPr marL="0" indent="0" algn="l">
              <a:spcBef>
                <a:spcPts val="0"/>
              </a:spcBef>
              <a:spcAft>
                <a:spcPts val="600"/>
              </a:spcAft>
              <a:buNone/>
            </a:pPr>
            <a:r>
              <a:rPr lang="en-US"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Methodology </a:t>
            </a:r>
            <a:endParaRPr lang="en-US" sz="36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Multivariate hedonic regression / OLS</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OLS chosen since it 1) can be easily explained to investors and board members, 2) is simple, no need for high level econometric expertise, and 3) can be verified and possible mistakes in estimation / data validation process are easy to find</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Problems: data related issues are difficult to eliminate using regular OLS (better, but more difficult methods include: GLS, </a:t>
            </a:r>
            <a:r>
              <a:rPr lang="en-US" sz="3200" dirty="0" err="1">
                <a:solidFill>
                  <a:srgbClr val="303546"/>
                </a:solidFill>
                <a:latin typeface="Open Sans" panose="020B0606030504020204" pitchFamily="34" charset="0"/>
                <a:ea typeface="Open Sans" panose="020B0606030504020204" pitchFamily="34" charset="0"/>
                <a:cs typeface="Open Sans" panose="020B0606030504020204" pitchFamily="34" charset="0"/>
              </a:rPr>
              <a:t>Kalman</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 filter, GWR, neural networks, …)</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Separate model done for every property</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Estimation and value calculation duplicated </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(-&gt; </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spotting human errors)</a:t>
            </a:r>
          </a:p>
          <a:p>
            <a:pPr marL="0" indent="0" algn="l">
              <a:spcBef>
                <a:spcPts val="0"/>
              </a:spcBef>
              <a:spcAft>
                <a:spcPts val="600"/>
              </a:spcAft>
              <a:buNone/>
            </a:pPr>
            <a:endPar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endParaRPr lang="en-US"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endParaRPr lang="en-US"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endParaRPr lang="en-US"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endParaRPr lang="en-US" sz="36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r>
              <a:rPr lang="en-US" sz="36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Specification</a:t>
            </a:r>
            <a:endParaRPr lang="en-US" sz="36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Model specification changed only if a significant estimation/data issue is found </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Changes are tested for the whole portfolio before applying</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Same universal specification is used for every property</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Specification should be 1)  theoretically sound, 2) fit data (yield reasonable valuations compared to external valuation) and 3) </a:t>
            </a:r>
            <a:r>
              <a:rPr lang="en-US" sz="3200" dirty="0" err="1">
                <a:solidFill>
                  <a:srgbClr val="303546"/>
                </a:solidFill>
                <a:latin typeface="Open Sans" panose="020B0606030504020204" pitchFamily="34" charset="0"/>
                <a:ea typeface="Open Sans" panose="020B0606030504020204" pitchFamily="34" charset="0"/>
                <a:cs typeface="Open Sans" panose="020B0606030504020204" pitchFamily="34" charset="0"/>
              </a:rPr>
              <a:t>minimise</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 </a:t>
            </a:r>
            <a:r>
              <a:rPr lang="en-US" sz="3200" dirty="0" err="1">
                <a:solidFill>
                  <a:srgbClr val="303546"/>
                </a:solidFill>
                <a:latin typeface="Open Sans" panose="020B0606030504020204" pitchFamily="34" charset="0"/>
                <a:ea typeface="Open Sans" panose="020B0606030504020204" pitchFamily="34" charset="0"/>
                <a:cs typeface="Open Sans" panose="020B0606030504020204" pitchFamily="34" charset="0"/>
              </a:rPr>
              <a:t>s.e.</a:t>
            </a: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 of </a:t>
            </a:r>
            <a:r>
              <a:rPr lang="en-US" sz="3200" dirty="0" smtClean="0">
                <a:solidFill>
                  <a:srgbClr val="303546"/>
                </a:solidFill>
                <a:latin typeface="Open Sans" panose="020B0606030504020204" pitchFamily="34" charset="0"/>
                <a:ea typeface="Open Sans" panose="020B0606030504020204" pitchFamily="34" charset="0"/>
                <a:cs typeface="Open Sans" panose="020B0606030504020204" pitchFamily="34" charset="0"/>
              </a:rPr>
              <a:t>regression</a:t>
            </a:r>
          </a:p>
          <a:p>
            <a:pPr marL="0" indent="0" algn="l">
              <a:spcBef>
                <a:spcPts val="0"/>
              </a:spcBef>
              <a:spcAft>
                <a:spcPts val="600"/>
              </a:spcAft>
              <a:buNone/>
            </a:pPr>
            <a:endParaRPr lang="en-US" sz="3600" dirty="0">
              <a:solidFill>
                <a:srgbClr val="303546"/>
              </a:solidFill>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0"/>
              </a:spcBef>
              <a:spcAft>
                <a:spcPts val="600"/>
              </a:spcAft>
              <a:buNone/>
            </a:pPr>
            <a:r>
              <a:rPr lang="en-US" sz="3600" dirty="0">
                <a:solidFill>
                  <a:srgbClr val="303546"/>
                </a:solidFill>
                <a:latin typeface="Open Sans" panose="020B0606030504020204" pitchFamily="34" charset="0"/>
                <a:ea typeface="Open Sans" panose="020B0606030504020204" pitchFamily="34" charset="0"/>
                <a:cs typeface="Open Sans" panose="020B0606030504020204" pitchFamily="34" charset="0"/>
              </a:rPr>
              <a:t>Data</a:t>
            </a:r>
          </a:p>
          <a:p>
            <a:pPr algn="l">
              <a:spcBef>
                <a:spcPts val="0"/>
              </a:spcBef>
              <a:spcAft>
                <a:spcPts val="600"/>
              </a:spcAft>
            </a:pPr>
            <a:r>
              <a:rPr lang="en-US" sz="3200" dirty="0">
                <a:solidFill>
                  <a:srgbClr val="303546"/>
                </a:solidFill>
                <a:latin typeface="Open Sans" panose="020B0606030504020204" pitchFamily="34" charset="0"/>
                <a:ea typeface="Open Sans" panose="020B0606030504020204" pitchFamily="34" charset="0"/>
                <a:cs typeface="Open Sans" panose="020B0606030504020204" pitchFamily="34" charset="0"/>
              </a:rPr>
              <a:t>Asking prices (www.oikotie.fi –portal); correction term calculated quarterly using Statistics Finland transaction price statistics</a:t>
            </a:r>
          </a:p>
        </p:txBody>
      </p:sp>
    </p:spTree>
    <p:extLst>
      <p:ext uri="{BB962C8B-B14F-4D97-AF65-F5344CB8AC3E}">
        <p14:creationId xmlns:p14="http://schemas.microsoft.com/office/powerpoint/2010/main" val="467586366"/>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303546"/>
                </a:solidFill>
              </a:rPr>
              <a:t>8</a:t>
            </a:fld>
            <a:endParaRPr>
              <a:solidFill>
                <a:srgbClr val="303546"/>
              </a:solidFill>
            </a:endParaRPr>
          </a:p>
        </p:txBody>
      </p:sp>
      <p:grpSp>
        <p:nvGrpSpPr>
          <p:cNvPr id="257" name="Group 257"/>
          <p:cNvGrpSpPr/>
          <p:nvPr/>
        </p:nvGrpSpPr>
        <p:grpSpPr>
          <a:xfrm>
            <a:off x="2983839" y="1459788"/>
            <a:ext cx="4255083" cy="4255083"/>
            <a:chOff x="0" y="0"/>
            <a:chExt cx="4255081" cy="4255081"/>
          </a:xfrm>
        </p:grpSpPr>
        <p:sp>
          <p:nvSpPr>
            <p:cNvPr id="255" name="Shape 255"/>
            <p:cNvSpPr/>
            <p:nvPr/>
          </p:nvSpPr>
          <p:spPr>
            <a:xfrm>
              <a:off x="0" y="0"/>
              <a:ext cx="4255081" cy="42550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256" name="Shape 256"/>
            <p:cNvSpPr/>
            <p:nvPr/>
          </p:nvSpPr>
          <p:spPr>
            <a:xfrm>
              <a:off x="52018" y="52018"/>
              <a:ext cx="4151045" cy="4151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0" rIns="216000" bIns="1152000" numCol="1" anchor="b" anchorCtr="0">
              <a:noAutofit/>
            </a:bodyPr>
            <a:lstStyle>
              <a:lvl1pPr>
                <a:defRPr sz="14000">
                  <a:solidFill>
                    <a:srgbClr val="303546"/>
                  </a:solidFill>
                  <a:latin typeface="Entypo"/>
                  <a:ea typeface="Entypo"/>
                  <a:cs typeface="Entypo"/>
                  <a:sym typeface="Entypo"/>
                </a:defRPr>
              </a:lvl1pPr>
            </a:lstStyle>
            <a:p>
              <a:pPr lvl="0">
                <a:defRPr sz="1800">
                  <a:solidFill>
                    <a:srgbClr val="000000"/>
                  </a:solidFill>
                </a:defRPr>
              </a:pPr>
              <a:r>
                <a:rPr lang="fi-FI" sz="11500"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fi-FI" sz="115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58" name="Shape 258"/>
          <p:cNvSpPr/>
          <p:nvPr/>
        </p:nvSpPr>
        <p:spPr>
          <a:xfrm>
            <a:off x="9295296" y="3048720"/>
            <a:ext cx="13617042" cy="1077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7000">
                <a:solidFill>
                  <a:srgbClr val="303546"/>
                </a:solidFill>
                <a:latin typeface="Open Sans Light"/>
                <a:ea typeface="Open Sans Light"/>
                <a:cs typeface="Open Sans Light"/>
                <a:sym typeface="Open Sans Light"/>
              </a:defRPr>
            </a:lvl1pPr>
          </a:lstStyle>
          <a:p>
            <a:pPr lvl="0">
              <a:defRPr sz="1800">
                <a:solidFill>
                  <a:srgbClr val="000000"/>
                </a:solidFill>
              </a:defRPr>
            </a:pPr>
            <a:r>
              <a:rPr lang="fi-FI" sz="7000" dirty="0" smtClean="0">
                <a:solidFill>
                  <a:srgbClr val="303546"/>
                </a:solidFill>
              </a:rPr>
              <a:t>What is an audit? Is this an audit?</a:t>
            </a:r>
            <a:endParaRPr sz="7000" dirty="0">
              <a:solidFill>
                <a:srgbClr val="303546"/>
              </a:solidFill>
            </a:endParaRPr>
          </a:p>
        </p:txBody>
      </p:sp>
      <p:sp>
        <p:nvSpPr>
          <p:cNvPr id="259" name="Shape 259"/>
          <p:cNvSpPr/>
          <p:nvPr/>
        </p:nvSpPr>
        <p:spPr>
          <a:xfrm>
            <a:off x="9310907" y="4485784"/>
            <a:ext cx="13305208" cy="51398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spAutoFit/>
          </a:bodyPr>
          <a:lstStyle>
            <a:lvl1pPr algn="l">
              <a:defRPr sz="3000">
                <a:solidFill>
                  <a:srgbClr val="303546"/>
                </a:solidFill>
                <a:latin typeface="Open Sans Light"/>
                <a:ea typeface="Open Sans Light"/>
                <a:cs typeface="Open Sans Light"/>
                <a:sym typeface="Open Sans Light"/>
              </a:defRPr>
            </a:lvl1pPr>
          </a:lstStyle>
          <a:p>
            <a:pPr marL="571500" lvl="0" indent="-571500">
              <a:spcAft>
                <a:spcPts val="600"/>
              </a:spcAft>
              <a:buFont typeface="Arial" panose="020B0604020202020204" pitchFamily="34" charset="0"/>
              <a:buChar char="•"/>
              <a:defRPr sz="1800">
                <a:solidFill>
                  <a:srgbClr val="000000"/>
                </a:solidFill>
              </a:defRPr>
            </a:pPr>
            <a:r>
              <a:rPr lang="en-GB" sz="3600" dirty="0" smtClean="0"/>
              <a:t>A second opinion. However, audit checks against audit criteria – a more objective and systematic approach to assurance.</a:t>
            </a:r>
          </a:p>
          <a:p>
            <a:pPr marL="571500" lvl="0" indent="-571500">
              <a:spcAft>
                <a:spcPts val="600"/>
              </a:spcAft>
              <a:buFont typeface="Arial" panose="020B0604020202020204" pitchFamily="34" charset="0"/>
              <a:buChar char="•"/>
              <a:defRPr sz="1800">
                <a:solidFill>
                  <a:srgbClr val="000000"/>
                </a:solidFill>
              </a:defRPr>
            </a:pPr>
            <a:r>
              <a:rPr lang="en-US" sz="3600" dirty="0" smtClean="0"/>
              <a:t>“systematic</a:t>
            </a:r>
            <a:r>
              <a:rPr lang="en-US" sz="3600" dirty="0"/>
              <a:t>, independent and documented process for obtaining audit evidence (3.3) and evaluating it objectively to determine the extent to which the audit criteria (3.2) are </a:t>
            </a:r>
            <a:r>
              <a:rPr lang="en-US" sz="3600" dirty="0" smtClean="0"/>
              <a:t>fulfilled” </a:t>
            </a:r>
            <a:r>
              <a:rPr lang="en-US" sz="3600" dirty="0"/>
              <a:t>(ISO 19011:2011). </a:t>
            </a:r>
            <a:endParaRPr lang="en-GB" sz="3600" dirty="0"/>
          </a:p>
          <a:p>
            <a:pPr marL="571500" lvl="0" indent="-571500">
              <a:spcAft>
                <a:spcPts val="600"/>
              </a:spcAft>
              <a:buFont typeface="Arial" panose="020B0604020202020204" pitchFamily="34" charset="0"/>
              <a:buChar char="•"/>
              <a:defRPr sz="1800">
                <a:solidFill>
                  <a:srgbClr val="000000"/>
                </a:solidFill>
              </a:defRPr>
            </a:pPr>
            <a:r>
              <a:rPr lang="en-GB" sz="3600" dirty="0" smtClean="0"/>
              <a:t>According to ISA 500 and ISA 620, the AVM auditor </a:t>
            </a:r>
            <a:r>
              <a:rPr lang="en-GB" sz="3600" dirty="0"/>
              <a:t>can function </a:t>
            </a:r>
            <a:r>
              <a:rPr lang="en-GB" sz="3600" dirty="0" smtClean="0"/>
              <a:t>as the reporting </a:t>
            </a:r>
            <a:r>
              <a:rPr lang="en-GB" sz="3600" dirty="0"/>
              <a:t>entity’s </a:t>
            </a:r>
            <a:r>
              <a:rPr lang="en-GB" sz="3600" dirty="0" smtClean="0"/>
              <a:t>expert or </a:t>
            </a:r>
            <a:r>
              <a:rPr lang="en-US" sz="3600" dirty="0"/>
              <a:t>the </a:t>
            </a:r>
            <a:r>
              <a:rPr lang="en-US" sz="3600" dirty="0" smtClean="0"/>
              <a:t>primary (financial statement) </a:t>
            </a:r>
            <a:r>
              <a:rPr lang="en-US" sz="3600" dirty="0"/>
              <a:t>auditor’s </a:t>
            </a:r>
            <a:r>
              <a:rPr lang="en-US" sz="3600" dirty="0" smtClean="0"/>
              <a:t>expert. </a:t>
            </a:r>
            <a:r>
              <a:rPr lang="en-US" sz="2000" dirty="0" smtClean="0"/>
              <a:t>(International Standards on Auditing)</a:t>
            </a:r>
            <a:endParaRPr lang="en-GB" sz="3600" dirty="0"/>
          </a:p>
        </p:txBody>
      </p:sp>
      <p:graphicFrame>
        <p:nvGraphicFramePr>
          <p:cNvPr id="19" name="Diagram 18"/>
          <p:cNvGraphicFramePr/>
          <p:nvPr>
            <p:extLst>
              <p:ext uri="{D42A27DB-BD31-4B8C-83A1-F6EECF244321}">
                <p14:modId xmlns:p14="http://schemas.microsoft.com/office/powerpoint/2010/main" val="1199733734"/>
              </p:ext>
            </p:extLst>
          </p:nvPr>
        </p:nvGraphicFramePr>
        <p:xfrm>
          <a:off x="9295295" y="8572500"/>
          <a:ext cx="13320819" cy="5525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209466"/>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11530762" y="11320128"/>
            <a:ext cx="1793975" cy="1619755"/>
          </a:xfrm>
          <a:custGeom>
            <a:avLst/>
            <a:gdLst>
              <a:gd name="connsiteX0" fmla="*/ 0 w 3587949"/>
              <a:gd name="connsiteY0" fmla="*/ 1619755 h 3239509"/>
              <a:gd name="connsiteX1" fmla="*/ 896987 w 3587949"/>
              <a:gd name="connsiteY1" fmla="*/ 1619755 h 3239509"/>
              <a:gd name="connsiteX2" fmla="*/ 896987 w 3587949"/>
              <a:gd name="connsiteY2" fmla="*/ 0 h 3239509"/>
              <a:gd name="connsiteX3" fmla="*/ 2690962 w 3587949"/>
              <a:gd name="connsiteY3" fmla="*/ 0 h 3239509"/>
              <a:gd name="connsiteX4" fmla="*/ 2690962 w 3587949"/>
              <a:gd name="connsiteY4" fmla="*/ 1619755 h 3239509"/>
              <a:gd name="connsiteX5" fmla="*/ 3587949 w 3587949"/>
              <a:gd name="connsiteY5" fmla="*/ 1619755 h 3239509"/>
              <a:gd name="connsiteX6" fmla="*/ 1793975 w 3587949"/>
              <a:gd name="connsiteY6" fmla="*/ 3239509 h 3239509"/>
              <a:gd name="connsiteX7" fmla="*/ 0 w 3587949"/>
              <a:gd name="connsiteY7" fmla="*/ 1619755 h 3239509"/>
              <a:gd name="connsiteX0" fmla="*/ 0 w 3587949"/>
              <a:gd name="connsiteY0" fmla="*/ 1619755 h 1619755"/>
              <a:gd name="connsiteX1" fmla="*/ 896987 w 3587949"/>
              <a:gd name="connsiteY1" fmla="*/ 1619755 h 1619755"/>
              <a:gd name="connsiteX2" fmla="*/ 896987 w 3587949"/>
              <a:gd name="connsiteY2" fmla="*/ 0 h 1619755"/>
              <a:gd name="connsiteX3" fmla="*/ 2690962 w 3587949"/>
              <a:gd name="connsiteY3" fmla="*/ 0 h 1619755"/>
              <a:gd name="connsiteX4" fmla="*/ 2690962 w 3587949"/>
              <a:gd name="connsiteY4" fmla="*/ 1619755 h 1619755"/>
              <a:gd name="connsiteX5" fmla="*/ 3587949 w 3587949"/>
              <a:gd name="connsiteY5" fmla="*/ 1619755 h 1619755"/>
              <a:gd name="connsiteX6" fmla="*/ 0 w 3587949"/>
              <a:gd name="connsiteY6" fmla="*/ 1619755 h 1619755"/>
              <a:gd name="connsiteX0" fmla="*/ 0 w 2690962"/>
              <a:gd name="connsiteY0" fmla="*/ 1619755 h 1619755"/>
              <a:gd name="connsiteX1" fmla="*/ 896987 w 2690962"/>
              <a:gd name="connsiteY1" fmla="*/ 1619755 h 1619755"/>
              <a:gd name="connsiteX2" fmla="*/ 896987 w 2690962"/>
              <a:gd name="connsiteY2" fmla="*/ 0 h 1619755"/>
              <a:gd name="connsiteX3" fmla="*/ 2690962 w 2690962"/>
              <a:gd name="connsiteY3" fmla="*/ 0 h 1619755"/>
              <a:gd name="connsiteX4" fmla="*/ 2690962 w 2690962"/>
              <a:gd name="connsiteY4" fmla="*/ 1619755 h 1619755"/>
              <a:gd name="connsiteX5" fmla="*/ 0 w 2690962"/>
              <a:gd name="connsiteY5" fmla="*/ 1619755 h 1619755"/>
              <a:gd name="connsiteX0" fmla="*/ 1793975 w 1793975"/>
              <a:gd name="connsiteY0" fmla="*/ 1619755 h 1619755"/>
              <a:gd name="connsiteX1" fmla="*/ 0 w 1793975"/>
              <a:gd name="connsiteY1" fmla="*/ 1619755 h 1619755"/>
              <a:gd name="connsiteX2" fmla="*/ 0 w 1793975"/>
              <a:gd name="connsiteY2" fmla="*/ 0 h 1619755"/>
              <a:gd name="connsiteX3" fmla="*/ 1793975 w 1793975"/>
              <a:gd name="connsiteY3" fmla="*/ 0 h 1619755"/>
              <a:gd name="connsiteX4" fmla="*/ 1793975 w 1793975"/>
              <a:gd name="connsiteY4" fmla="*/ 1619755 h 161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975" h="1619755">
                <a:moveTo>
                  <a:pt x="1793975" y="1619755"/>
                </a:moveTo>
                <a:lnTo>
                  <a:pt x="0" y="1619755"/>
                </a:lnTo>
                <a:lnTo>
                  <a:pt x="0" y="0"/>
                </a:lnTo>
                <a:lnTo>
                  <a:pt x="1793975" y="0"/>
                </a:lnTo>
                <a:lnTo>
                  <a:pt x="1793975" y="1619755"/>
                </a:lnTo>
                <a:close/>
              </a:path>
            </a:pathLst>
          </a:custGeom>
          <a:solidFill>
            <a:srgbClr val="53585F"/>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9" name="Shape 149"/>
          <p:cNvSpPr>
            <a:spLocks noGrp="1"/>
          </p:cNvSpPr>
          <p:nvPr>
            <p:ph type="sldNum" sz="quarter" idx="2"/>
          </p:nvPr>
        </p:nvSpPr>
        <p:spPr>
          <a:xfrm>
            <a:off x="23768862" y="13168483"/>
            <a:ext cx="230288" cy="38100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303546"/>
                </a:solidFill>
              </a:rPr>
              <a:t>9</a:t>
            </a:fld>
            <a:endParaRPr sz="1600">
              <a:solidFill>
                <a:srgbClr val="303546"/>
              </a:solidFill>
            </a:endParaRPr>
          </a:p>
        </p:txBody>
      </p:sp>
      <p:sp>
        <p:nvSpPr>
          <p:cNvPr id="150" name="Shape 150"/>
          <p:cNvSpPr/>
          <p:nvPr/>
        </p:nvSpPr>
        <p:spPr>
          <a:xfrm>
            <a:off x="877271" y="472090"/>
            <a:ext cx="10981353"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303546"/>
                </a:solidFill>
                <a:latin typeface="Open Sans"/>
                <a:ea typeface="Open Sans"/>
                <a:cs typeface="Open Sans"/>
                <a:sym typeface="Open Sans"/>
              </a:defRPr>
            </a:lvl1pPr>
          </a:lstStyle>
          <a:p>
            <a:pPr lvl="0">
              <a:defRPr sz="1800">
                <a:solidFill>
                  <a:srgbClr val="000000"/>
                </a:solidFill>
              </a:defRPr>
            </a:pPr>
            <a:r>
              <a:rPr lang="fi-FI" sz="4000" dirty="0" smtClean="0">
                <a:solidFill>
                  <a:srgbClr val="303546"/>
                </a:solidFill>
              </a:rPr>
              <a:t>Piecing standards </a:t>
            </a:r>
            <a:r>
              <a:rPr lang="fi-FI" sz="4000" dirty="0" smtClean="0"/>
              <a:t>and</a:t>
            </a:r>
            <a:r>
              <a:rPr lang="fi-FI" sz="4000" dirty="0" smtClean="0">
                <a:solidFill>
                  <a:srgbClr val="303546"/>
                </a:solidFill>
              </a:rPr>
              <a:t> guidelines together</a:t>
            </a:r>
            <a:endParaRPr sz="4000" dirty="0">
              <a:solidFill>
                <a:srgbClr val="303546"/>
              </a:solidFill>
            </a:endParaRPr>
          </a:p>
        </p:txBody>
      </p:sp>
      <p:grpSp>
        <p:nvGrpSpPr>
          <p:cNvPr id="169" name="Group 169"/>
          <p:cNvGrpSpPr/>
          <p:nvPr/>
        </p:nvGrpSpPr>
        <p:grpSpPr>
          <a:xfrm>
            <a:off x="22283320" y="306740"/>
            <a:ext cx="1605153" cy="1605153"/>
            <a:chOff x="0" y="0"/>
            <a:chExt cx="1605152" cy="1605152"/>
          </a:xfrm>
        </p:grpSpPr>
        <p:sp>
          <p:nvSpPr>
            <p:cNvPr id="167" name="Shape 167"/>
            <p:cNvSpPr/>
            <p:nvPr/>
          </p:nvSpPr>
          <p:spPr>
            <a:xfrm>
              <a:off x="0" y="0"/>
              <a:ext cx="1605153" cy="1605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B11C51"/>
                </a:gs>
                <a:gs pos="100000">
                  <a:srgbClr val="0EBBCF"/>
                </a:gs>
              </a:gsLst>
              <a:lin ang="5400000" scaled="0"/>
            </a:gradFill>
            <a:ln w="12700" cap="flat">
              <a:noFill/>
              <a:miter lim="400000"/>
            </a:ln>
            <a:effectLst/>
          </p:spPr>
          <p:txBody>
            <a:bodyPr wrap="square" lIns="0" tIns="0" rIns="0" bIns="0" numCol="1" anchor="ctr">
              <a:noAutofit/>
            </a:bodyPr>
            <a:lstStyle/>
            <a:p>
              <a:pPr lvl="0">
                <a:defRPr sz="9000">
                  <a:solidFill>
                    <a:srgbClr val="FFFFFF"/>
                  </a:solidFill>
                  <a:latin typeface="Entypo"/>
                  <a:ea typeface="Entypo"/>
                  <a:cs typeface="Entypo"/>
                  <a:sym typeface="Entypo"/>
                </a:defRPr>
              </a:pPr>
              <a:endParaRPr/>
            </a:p>
          </p:txBody>
        </p:sp>
        <p:sp>
          <p:nvSpPr>
            <p:cNvPr id="168" name="Shape 168"/>
            <p:cNvSpPr/>
            <p:nvPr/>
          </p:nvSpPr>
          <p:spPr>
            <a:xfrm>
              <a:off x="39667" y="39667"/>
              <a:ext cx="1525818" cy="1525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E1E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76000" numCol="1" anchor="ctr">
              <a:noAutofit/>
            </a:bodyPr>
            <a:lstStyle>
              <a:lvl1pPr>
                <a:defRPr sz="7500">
                  <a:solidFill>
                    <a:srgbClr val="303546"/>
                  </a:solidFill>
                  <a:latin typeface="Entypo"/>
                  <a:ea typeface="Entypo"/>
                  <a:cs typeface="Entypo"/>
                  <a:sym typeface="Entypo"/>
                </a:defRPr>
              </a:lvl1pPr>
            </a:lstStyle>
            <a:p>
              <a:pPr lvl="0">
                <a:defRPr sz="1800">
                  <a:solidFill>
                    <a:srgbClr val="000000"/>
                  </a:solidFill>
                </a:defRPr>
              </a:pPr>
              <a:r>
                <a:rPr sz="7500">
                  <a:solidFill>
                    <a:srgbClr val="303546"/>
                  </a:solidFill>
                </a:rPr>
                <a:t>✒</a:t>
              </a:r>
            </a:p>
          </p:txBody>
        </p:sp>
      </p:grpSp>
      <p:graphicFrame>
        <p:nvGraphicFramePr>
          <p:cNvPr id="23" name="Diagram 22"/>
          <p:cNvGraphicFramePr/>
          <p:nvPr>
            <p:extLst>
              <p:ext uri="{D42A27DB-BD31-4B8C-83A1-F6EECF244321}">
                <p14:modId xmlns:p14="http://schemas.microsoft.com/office/powerpoint/2010/main" val="3139171995"/>
              </p:ext>
            </p:extLst>
          </p:nvPr>
        </p:nvGraphicFramePr>
        <p:xfrm>
          <a:off x="877271" y="2535036"/>
          <a:ext cx="10083615" cy="8009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Left Arrow 23"/>
          <p:cNvSpPr/>
          <p:nvPr/>
        </p:nvSpPr>
        <p:spPr>
          <a:xfrm rot="12586409">
            <a:off x="7387464" y="9299342"/>
            <a:ext cx="2379299" cy="775933"/>
          </a:xfrm>
          <a:prstGeom prst="leftArrow">
            <a:avLst>
              <a:gd name="adj1" fmla="val 60000"/>
              <a:gd name="adj2" fmla="val 50000"/>
            </a:avLst>
          </a:prstGeom>
          <a:solidFill>
            <a:srgbClr val="B3B4B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25" name="Diagram 24"/>
          <p:cNvGraphicFramePr/>
          <p:nvPr>
            <p:extLst>
              <p:ext uri="{D42A27DB-BD31-4B8C-83A1-F6EECF244321}">
                <p14:modId xmlns:p14="http://schemas.microsoft.com/office/powerpoint/2010/main" val="4114787107"/>
              </p:ext>
            </p:extLst>
          </p:nvPr>
        </p:nvGraphicFramePr>
        <p:xfrm>
          <a:off x="13050247" y="1972290"/>
          <a:ext cx="10083615" cy="80091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Left Arrow 25"/>
          <p:cNvSpPr/>
          <p:nvPr/>
        </p:nvSpPr>
        <p:spPr>
          <a:xfrm rot="19781461">
            <a:off x="14418160" y="9039656"/>
            <a:ext cx="2368431" cy="775933"/>
          </a:xfrm>
          <a:prstGeom prst="leftArrow">
            <a:avLst>
              <a:gd name="adj1" fmla="val 60000"/>
              <a:gd name="adj2" fmla="val 50000"/>
            </a:avLst>
          </a:prstGeom>
          <a:solidFill>
            <a:srgbClr val="B3B4B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8" name="Group 27"/>
          <p:cNvGrpSpPr/>
          <p:nvPr/>
        </p:nvGrpSpPr>
        <p:grpSpPr>
          <a:xfrm>
            <a:off x="11066463" y="9582715"/>
            <a:ext cx="2722576" cy="2722576"/>
            <a:chOff x="3680519" y="4237739"/>
            <a:chExt cx="2722576" cy="2722576"/>
          </a:xfrm>
          <a:solidFill>
            <a:srgbClr val="53585F"/>
          </a:solidFill>
        </p:grpSpPr>
        <p:sp>
          <p:nvSpPr>
            <p:cNvPr id="29" name="Oval 28"/>
            <p:cNvSpPr/>
            <p:nvPr/>
          </p:nvSpPr>
          <p:spPr>
            <a:xfrm>
              <a:off x="3680519" y="4237739"/>
              <a:ext cx="2722576" cy="272257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4079231" y="4636451"/>
              <a:ext cx="1925152" cy="19251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latin typeface="Open Sans" panose="020B0606030504020204" pitchFamily="34" charset="0"/>
                  <a:ea typeface="Open Sans" panose="020B0606030504020204" pitchFamily="34" charset="0"/>
                  <a:cs typeface="Open Sans" panose="020B0606030504020204" pitchFamily="34" charset="0"/>
                </a:rPr>
                <a:t>A good overview o</a:t>
              </a:r>
              <a:r>
                <a:rPr lang="en-GB" sz="2800" u="none" kern="1200" dirty="0" smtClean="0">
                  <a:latin typeface="Open Sans" panose="020B0606030504020204" pitchFamily="34" charset="0"/>
                  <a:ea typeface="Open Sans" panose="020B0606030504020204" pitchFamily="34" charset="0"/>
                  <a:cs typeface="Open Sans" panose="020B0606030504020204" pitchFamily="34" charset="0"/>
                </a:rPr>
                <a:t>f applicable standards</a:t>
              </a:r>
              <a:endParaRPr lang="en-GB" sz="2800" u="none" kern="12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858698996"/>
      </p:ext>
    </p:extLst>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1077</TotalTime>
  <Words>1974</Words>
  <Application>Microsoft Office PowerPoint</Application>
  <PresentationFormat>Custom</PresentationFormat>
  <Paragraphs>352</Paragraphs>
  <Slides>29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Entypo</vt:lpstr>
      <vt:lpstr>Wingdings</vt:lpstr>
      <vt:lpstr>Helvetica Light</vt:lpstr>
      <vt:lpstr>Avenir Roman</vt:lpstr>
      <vt:lpstr>Corbel</vt:lpstr>
      <vt:lpstr>Arial</vt:lpstr>
      <vt:lpstr>Open Sans Light</vt:lpstr>
      <vt:lpstr>Open Sans</vt:lpstr>
      <vt:lpstr>White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Jamie</cp:lastModifiedBy>
  <cp:revision>80</cp:revision>
  <dcterms:modified xsi:type="dcterms:W3CDTF">2014-06-26T10:51:13Z</dcterms:modified>
</cp:coreProperties>
</file>