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2" r:id="rId1"/>
    <p:sldMasterId id="2147483654" r:id="rId2"/>
    <p:sldMasterId id="2147483656" r:id="rId3"/>
  </p:sldMasterIdLst>
  <p:notesMasterIdLst>
    <p:notesMasterId r:id="rId18"/>
  </p:notesMasterIdLst>
  <p:sldIdLst>
    <p:sldId id="256" r:id="rId4"/>
    <p:sldId id="257" r:id="rId5"/>
    <p:sldId id="272" r:id="rId6"/>
    <p:sldId id="258" r:id="rId7"/>
    <p:sldId id="259" r:id="rId8"/>
    <p:sldId id="270" r:id="rId9"/>
    <p:sldId id="260" r:id="rId10"/>
    <p:sldId id="271" r:id="rId11"/>
    <p:sldId id="261" r:id="rId12"/>
    <p:sldId id="269" r:id="rId13"/>
    <p:sldId id="262" r:id="rId14"/>
    <p:sldId id="263" r:id="rId15"/>
    <p:sldId id="264" r:id="rId16"/>
    <p:sldId id="266" r:id="rId17"/>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é Spanjaard" initials="" lastIdx="0" clrIdx="0"/>
  <p:cmAuthor id="1" name="TU/e" initials=""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F0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58" autoAdjust="0"/>
  </p:normalViewPr>
  <p:slideViewPr>
    <p:cSldViewPr>
      <p:cViewPr varScale="1">
        <p:scale>
          <a:sx n="85" d="100"/>
          <a:sy n="85" d="100"/>
        </p:scale>
        <p:origin x="115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13098C-DD03-E445-AAB0-DC4060CBAEA7}" type="doc">
      <dgm:prSet loTypeId="urn:microsoft.com/office/officeart/2009/3/layout/HorizontalOrganizationChart" loCatId="" qsTypeId="urn:microsoft.com/office/officeart/2005/8/quickstyle/simple3" qsCatId="simple" csTypeId="urn:microsoft.com/office/officeart/2005/8/colors/accent1_2" csCatId="accent1" phldr="1"/>
      <dgm:spPr/>
      <dgm:t>
        <a:bodyPr/>
        <a:lstStyle/>
        <a:p>
          <a:endParaRPr lang="en-US"/>
        </a:p>
      </dgm:t>
    </dgm:pt>
    <dgm:pt modelId="{907A0624-69DE-404B-8F66-3F978F5C3F9E}">
      <dgm:prSet phldrT="[Text]" custT="1"/>
      <dgm:spPr/>
      <dgm:t>
        <a:bodyPr/>
        <a:lstStyle/>
        <a:p>
          <a:r>
            <a:rPr lang="en-US" sz="1100" dirty="0" smtClean="0"/>
            <a:t>Neighborhood activities</a:t>
          </a:r>
          <a:endParaRPr lang="en-US" sz="1100" dirty="0"/>
        </a:p>
      </dgm:t>
    </dgm:pt>
    <dgm:pt modelId="{65AD3773-0132-3647-94B6-0CE7BCFE1FE5}" type="parTrans" cxnId="{20E99228-6A19-414E-AF3B-6C322F1DFA93}">
      <dgm:prSet/>
      <dgm:spPr/>
      <dgm:t>
        <a:bodyPr/>
        <a:lstStyle/>
        <a:p>
          <a:endParaRPr lang="en-US"/>
        </a:p>
      </dgm:t>
    </dgm:pt>
    <dgm:pt modelId="{1C7F551E-1263-0949-90F8-3132FD04FFF6}" type="sibTrans" cxnId="{20E99228-6A19-414E-AF3B-6C322F1DFA93}">
      <dgm:prSet/>
      <dgm:spPr/>
      <dgm:t>
        <a:bodyPr/>
        <a:lstStyle/>
        <a:p>
          <a:endParaRPr lang="en-US"/>
        </a:p>
      </dgm:t>
    </dgm:pt>
    <dgm:pt modelId="{02B84F08-2EE0-2C4C-92B7-848A1CDC62C9}">
      <dgm:prSet phldrT="[Text]" custT="1"/>
      <dgm:spPr/>
      <dgm:t>
        <a:bodyPr/>
        <a:lstStyle/>
        <a:p>
          <a:r>
            <a:rPr lang="en-US" sz="1100" dirty="0" smtClean="0"/>
            <a:t>Physical </a:t>
          </a:r>
        </a:p>
        <a:p>
          <a:r>
            <a:rPr lang="en-US" sz="1100" dirty="0" smtClean="0"/>
            <a:t>activity </a:t>
          </a:r>
          <a:endParaRPr lang="en-US" sz="1100" dirty="0"/>
        </a:p>
      </dgm:t>
    </dgm:pt>
    <dgm:pt modelId="{98C6ED2D-E2C1-C446-9024-CF66D5EABB08}" type="parTrans" cxnId="{5EC5B3C4-9122-5247-920D-6D91E274D9D7}">
      <dgm:prSet/>
      <dgm:spPr/>
      <dgm:t>
        <a:bodyPr/>
        <a:lstStyle/>
        <a:p>
          <a:endParaRPr lang="en-US"/>
        </a:p>
      </dgm:t>
    </dgm:pt>
    <dgm:pt modelId="{36EE3279-E7FA-2D4D-835A-488749E59ED0}" type="sibTrans" cxnId="{5EC5B3C4-9122-5247-920D-6D91E274D9D7}">
      <dgm:prSet/>
      <dgm:spPr/>
      <dgm:t>
        <a:bodyPr/>
        <a:lstStyle/>
        <a:p>
          <a:endParaRPr lang="en-US"/>
        </a:p>
      </dgm:t>
    </dgm:pt>
    <dgm:pt modelId="{8AD19770-D2D1-6B48-84C3-FB22C9E7D24E}">
      <dgm:prSet phldrT="[Text]" custT="1"/>
      <dgm:spPr/>
      <dgm:t>
        <a:bodyPr/>
        <a:lstStyle/>
        <a:p>
          <a:r>
            <a:rPr lang="en-US" sz="1000" dirty="0" smtClean="0"/>
            <a:t>Service </a:t>
          </a:r>
        </a:p>
        <a:p>
          <a:r>
            <a:rPr lang="en-US" sz="1000" dirty="0" smtClean="0"/>
            <a:t>activities</a:t>
          </a:r>
          <a:endParaRPr lang="en-US" sz="1000" dirty="0"/>
        </a:p>
      </dgm:t>
    </dgm:pt>
    <dgm:pt modelId="{CB371E3A-E5D3-1B4F-B4B0-BF9A0F0FDA56}" type="parTrans" cxnId="{DDD2F78F-24BD-BB4A-8D25-352555932783}">
      <dgm:prSet/>
      <dgm:spPr/>
      <dgm:t>
        <a:bodyPr/>
        <a:lstStyle/>
        <a:p>
          <a:endParaRPr lang="en-US"/>
        </a:p>
      </dgm:t>
    </dgm:pt>
    <dgm:pt modelId="{197857AE-E3C5-144D-86EB-7E69723ACA90}" type="sibTrans" cxnId="{DDD2F78F-24BD-BB4A-8D25-352555932783}">
      <dgm:prSet/>
      <dgm:spPr/>
      <dgm:t>
        <a:bodyPr/>
        <a:lstStyle/>
        <a:p>
          <a:endParaRPr lang="en-US"/>
        </a:p>
      </dgm:t>
    </dgm:pt>
    <dgm:pt modelId="{99DBE7DD-9CAA-8140-95BF-6279180F0DB2}">
      <dgm:prSet phldrT="[Text]" custT="1"/>
      <dgm:spPr/>
      <dgm:t>
        <a:bodyPr/>
        <a:lstStyle/>
        <a:p>
          <a:r>
            <a:rPr lang="en-US" sz="900" dirty="0" smtClean="0"/>
            <a:t>Walking</a:t>
          </a:r>
          <a:endParaRPr lang="en-US" sz="900" dirty="0"/>
        </a:p>
      </dgm:t>
    </dgm:pt>
    <dgm:pt modelId="{E1105CD6-504A-3445-BDE0-81D36B6AD9D6}" type="parTrans" cxnId="{5DAB4672-4F2A-DA49-8491-6905870DDABC}">
      <dgm:prSet/>
      <dgm:spPr/>
      <dgm:t>
        <a:bodyPr/>
        <a:lstStyle/>
        <a:p>
          <a:endParaRPr lang="en-US"/>
        </a:p>
      </dgm:t>
    </dgm:pt>
    <dgm:pt modelId="{1E281488-0B18-3240-B638-8F0FB33F4BED}" type="sibTrans" cxnId="{5DAB4672-4F2A-DA49-8491-6905870DDABC}">
      <dgm:prSet/>
      <dgm:spPr/>
      <dgm:t>
        <a:bodyPr/>
        <a:lstStyle/>
        <a:p>
          <a:endParaRPr lang="en-US"/>
        </a:p>
      </dgm:t>
    </dgm:pt>
    <dgm:pt modelId="{0DB46678-DA0A-CE49-8B89-A4769D9FA9D1}">
      <dgm:prSet phldrT="[Text]" custT="1"/>
      <dgm:spPr/>
      <dgm:t>
        <a:bodyPr/>
        <a:lstStyle/>
        <a:p>
          <a:r>
            <a:rPr lang="en-US" sz="900" dirty="0" smtClean="0"/>
            <a:t>Biking</a:t>
          </a:r>
          <a:endParaRPr lang="en-US" sz="900" dirty="0"/>
        </a:p>
      </dgm:t>
    </dgm:pt>
    <dgm:pt modelId="{C472CC0E-BD81-1C40-92E1-DC78FD6D02C5}" type="parTrans" cxnId="{F874A4DF-4EFC-9144-851A-723C48C659F8}">
      <dgm:prSet/>
      <dgm:spPr/>
      <dgm:t>
        <a:bodyPr/>
        <a:lstStyle/>
        <a:p>
          <a:endParaRPr lang="en-US"/>
        </a:p>
      </dgm:t>
    </dgm:pt>
    <dgm:pt modelId="{7613CF92-DF27-954E-8604-03E6C737E3E6}" type="sibTrans" cxnId="{F874A4DF-4EFC-9144-851A-723C48C659F8}">
      <dgm:prSet/>
      <dgm:spPr/>
      <dgm:t>
        <a:bodyPr/>
        <a:lstStyle/>
        <a:p>
          <a:endParaRPr lang="en-US"/>
        </a:p>
      </dgm:t>
    </dgm:pt>
    <dgm:pt modelId="{E64AFB84-7F77-B442-B94E-6E153380752D}">
      <dgm:prSet phldrT="[Text]" custT="1"/>
      <dgm:spPr/>
      <dgm:t>
        <a:bodyPr/>
        <a:lstStyle/>
        <a:p>
          <a:r>
            <a:rPr lang="en-US" sz="800" dirty="0" smtClean="0"/>
            <a:t>Grocery shopping</a:t>
          </a:r>
          <a:endParaRPr lang="en-US" sz="800" dirty="0"/>
        </a:p>
      </dgm:t>
    </dgm:pt>
    <dgm:pt modelId="{1AAEEB01-5AA7-E543-B386-1A8932F22C86}" type="parTrans" cxnId="{93FD26F8-C519-554C-BE00-466B9F7F9918}">
      <dgm:prSet/>
      <dgm:spPr/>
      <dgm:t>
        <a:bodyPr/>
        <a:lstStyle/>
        <a:p>
          <a:endParaRPr lang="en-US"/>
        </a:p>
      </dgm:t>
    </dgm:pt>
    <dgm:pt modelId="{2CD21A0D-2F32-BD47-8BCB-A47567327D1C}" type="sibTrans" cxnId="{93FD26F8-C519-554C-BE00-466B9F7F9918}">
      <dgm:prSet/>
      <dgm:spPr/>
      <dgm:t>
        <a:bodyPr/>
        <a:lstStyle/>
        <a:p>
          <a:endParaRPr lang="en-US"/>
        </a:p>
      </dgm:t>
    </dgm:pt>
    <dgm:pt modelId="{6F384FCB-DFD9-0542-BBAE-0423BF4B79F1}">
      <dgm:prSet phldrT="[Text]" custT="1"/>
      <dgm:spPr/>
      <dgm:t>
        <a:bodyPr/>
        <a:lstStyle/>
        <a:p>
          <a:r>
            <a:rPr lang="en-US" sz="800" dirty="0" smtClean="0"/>
            <a:t>Visit Medical or Health Care</a:t>
          </a:r>
          <a:endParaRPr lang="en-US" sz="800" dirty="0"/>
        </a:p>
      </dgm:t>
    </dgm:pt>
    <dgm:pt modelId="{DCFB0D87-30A9-B349-B4F9-55C01D636BC0}" type="parTrans" cxnId="{467A79FF-672E-814F-896C-747FADB70F9A}">
      <dgm:prSet/>
      <dgm:spPr/>
      <dgm:t>
        <a:bodyPr/>
        <a:lstStyle/>
        <a:p>
          <a:endParaRPr lang="en-US"/>
        </a:p>
      </dgm:t>
    </dgm:pt>
    <dgm:pt modelId="{4558469E-BEBF-E34E-B56E-3C5C081C1152}" type="sibTrans" cxnId="{467A79FF-672E-814F-896C-747FADB70F9A}">
      <dgm:prSet/>
      <dgm:spPr/>
      <dgm:t>
        <a:bodyPr/>
        <a:lstStyle/>
        <a:p>
          <a:endParaRPr lang="en-US"/>
        </a:p>
      </dgm:t>
    </dgm:pt>
    <dgm:pt modelId="{FE64D72D-A3E1-7E46-B334-87874B560EBA}">
      <dgm:prSet phldrT="[Text]" custT="1"/>
      <dgm:spPr/>
      <dgm:t>
        <a:bodyPr/>
        <a:lstStyle/>
        <a:p>
          <a:r>
            <a:rPr lang="en-US" sz="800" dirty="0" smtClean="0"/>
            <a:t>Visit sport center</a:t>
          </a:r>
          <a:endParaRPr lang="en-US" sz="800" dirty="0"/>
        </a:p>
      </dgm:t>
    </dgm:pt>
    <dgm:pt modelId="{F418AEBA-B805-9B4C-8CAB-4D9568FEE9C8}" type="parTrans" cxnId="{A3590DC7-824B-B943-A0B1-7E11B46F9490}">
      <dgm:prSet/>
      <dgm:spPr/>
      <dgm:t>
        <a:bodyPr/>
        <a:lstStyle/>
        <a:p>
          <a:endParaRPr lang="en-US"/>
        </a:p>
      </dgm:t>
    </dgm:pt>
    <dgm:pt modelId="{ACFCB7AB-573C-0D44-BB63-8153A2465596}" type="sibTrans" cxnId="{A3590DC7-824B-B943-A0B1-7E11B46F9490}">
      <dgm:prSet/>
      <dgm:spPr/>
      <dgm:t>
        <a:bodyPr/>
        <a:lstStyle/>
        <a:p>
          <a:endParaRPr lang="en-US"/>
        </a:p>
      </dgm:t>
    </dgm:pt>
    <dgm:pt modelId="{FA129435-C193-0B4B-87AD-E67452493B89}">
      <dgm:prSet phldrT="[Text]" custT="1"/>
      <dgm:spPr/>
      <dgm:t>
        <a:bodyPr/>
        <a:lstStyle/>
        <a:p>
          <a:r>
            <a:rPr lang="en-US" sz="800" dirty="0" smtClean="0"/>
            <a:t>Other shopping</a:t>
          </a:r>
          <a:endParaRPr lang="en-US" sz="800" dirty="0"/>
        </a:p>
      </dgm:t>
    </dgm:pt>
    <dgm:pt modelId="{8E174A00-4488-7F44-9970-23FB73D1A1DA}" type="parTrans" cxnId="{F3BABF03-7AF6-3245-8C97-8BA602B0DE9D}">
      <dgm:prSet/>
      <dgm:spPr/>
      <dgm:t>
        <a:bodyPr/>
        <a:lstStyle/>
        <a:p>
          <a:endParaRPr lang="en-US"/>
        </a:p>
      </dgm:t>
    </dgm:pt>
    <dgm:pt modelId="{E8DA3E12-8380-8243-97D7-A25E9CEA5A52}" type="sibTrans" cxnId="{F3BABF03-7AF6-3245-8C97-8BA602B0DE9D}">
      <dgm:prSet/>
      <dgm:spPr/>
      <dgm:t>
        <a:bodyPr/>
        <a:lstStyle/>
        <a:p>
          <a:endParaRPr lang="en-US"/>
        </a:p>
      </dgm:t>
    </dgm:pt>
    <dgm:pt modelId="{7ACF7886-4EEF-7C48-A426-AE7686D4790B}">
      <dgm:prSet phldrT="[Text]" custT="1"/>
      <dgm:spPr/>
      <dgm:t>
        <a:bodyPr/>
        <a:lstStyle/>
        <a:p>
          <a:r>
            <a:rPr lang="en-US" sz="800" dirty="0" smtClean="0"/>
            <a:t>Visit Park/green space</a:t>
          </a:r>
          <a:endParaRPr lang="en-US" sz="800" dirty="0"/>
        </a:p>
      </dgm:t>
    </dgm:pt>
    <dgm:pt modelId="{12E1A4E4-6069-B54D-A78D-720D59C174E9}" type="parTrans" cxnId="{74452A09-85C5-4842-98EE-C98568635F02}">
      <dgm:prSet/>
      <dgm:spPr/>
      <dgm:t>
        <a:bodyPr/>
        <a:lstStyle/>
        <a:p>
          <a:endParaRPr lang="en-US"/>
        </a:p>
      </dgm:t>
    </dgm:pt>
    <dgm:pt modelId="{37E361C8-5ECF-7740-AB76-B7BF7145E0F7}" type="sibTrans" cxnId="{74452A09-85C5-4842-98EE-C98568635F02}">
      <dgm:prSet/>
      <dgm:spPr/>
      <dgm:t>
        <a:bodyPr/>
        <a:lstStyle/>
        <a:p>
          <a:endParaRPr lang="en-US"/>
        </a:p>
      </dgm:t>
    </dgm:pt>
    <dgm:pt modelId="{0F690C9D-1060-E041-9C28-54F77327CA19}">
      <dgm:prSet phldrT="[Text]" custT="1"/>
      <dgm:spPr/>
      <dgm:t>
        <a:bodyPr/>
        <a:lstStyle/>
        <a:p>
          <a:r>
            <a:rPr lang="en-US" sz="800" dirty="0" smtClean="0"/>
            <a:t>Going to cafe /restaurant</a:t>
          </a:r>
          <a:endParaRPr lang="en-US" sz="800" dirty="0"/>
        </a:p>
      </dgm:t>
    </dgm:pt>
    <dgm:pt modelId="{3CE9AEEB-9B06-8141-AC40-7A79850D5422}" type="parTrans" cxnId="{F5EBADF5-3BEC-A145-9CE2-1700918E1F26}">
      <dgm:prSet/>
      <dgm:spPr/>
      <dgm:t>
        <a:bodyPr/>
        <a:lstStyle/>
        <a:p>
          <a:endParaRPr lang="en-US"/>
        </a:p>
      </dgm:t>
    </dgm:pt>
    <dgm:pt modelId="{D25CD834-EC00-A948-8319-747CD44C3D4E}" type="sibTrans" cxnId="{F5EBADF5-3BEC-A145-9CE2-1700918E1F26}">
      <dgm:prSet/>
      <dgm:spPr/>
      <dgm:t>
        <a:bodyPr/>
        <a:lstStyle/>
        <a:p>
          <a:endParaRPr lang="en-US"/>
        </a:p>
      </dgm:t>
    </dgm:pt>
    <dgm:pt modelId="{1268B45C-BFFE-1740-B325-68F98C146920}">
      <dgm:prSet phldrT="[Text]" custT="1"/>
      <dgm:spPr/>
      <dgm:t>
        <a:bodyPr/>
        <a:lstStyle/>
        <a:p>
          <a:r>
            <a:rPr lang="en-US" sz="800" dirty="0" smtClean="0"/>
            <a:t>Educational activity </a:t>
          </a:r>
          <a:endParaRPr lang="en-US" sz="800" dirty="0"/>
        </a:p>
      </dgm:t>
    </dgm:pt>
    <dgm:pt modelId="{66AEF702-DE08-8442-BC1F-01DC6FA57C08}" type="parTrans" cxnId="{9B0822B3-235A-A940-8D7B-F6099C8C0DEE}">
      <dgm:prSet/>
      <dgm:spPr/>
      <dgm:t>
        <a:bodyPr/>
        <a:lstStyle/>
        <a:p>
          <a:endParaRPr lang="en-US"/>
        </a:p>
      </dgm:t>
    </dgm:pt>
    <dgm:pt modelId="{F0415BAF-13D6-ED47-B87E-05FFFB8C3161}" type="sibTrans" cxnId="{9B0822B3-235A-A940-8D7B-F6099C8C0DEE}">
      <dgm:prSet/>
      <dgm:spPr/>
      <dgm:t>
        <a:bodyPr/>
        <a:lstStyle/>
        <a:p>
          <a:endParaRPr lang="en-US"/>
        </a:p>
      </dgm:t>
    </dgm:pt>
    <dgm:pt modelId="{2AAFB54D-0484-364E-9B06-71910F6520C6}">
      <dgm:prSet phldrT="[Text]" custT="1"/>
      <dgm:spPr/>
      <dgm:t>
        <a:bodyPr/>
        <a:lstStyle/>
        <a:p>
          <a:r>
            <a:rPr lang="en-US" sz="800" dirty="0" smtClean="0"/>
            <a:t>Quality of path</a:t>
          </a:r>
          <a:endParaRPr lang="en-US" sz="800" dirty="0"/>
        </a:p>
      </dgm:t>
    </dgm:pt>
    <dgm:pt modelId="{4F31F2A6-8280-9E4F-80B5-D765B6885328}" type="parTrans" cxnId="{8817EAFA-E6FA-5C4C-9538-72292AECC41C}">
      <dgm:prSet/>
      <dgm:spPr/>
      <dgm:t>
        <a:bodyPr/>
        <a:lstStyle/>
        <a:p>
          <a:endParaRPr lang="en-US"/>
        </a:p>
      </dgm:t>
    </dgm:pt>
    <dgm:pt modelId="{D6AB3252-3649-614E-95DA-B2682D712236}" type="sibTrans" cxnId="{8817EAFA-E6FA-5C4C-9538-72292AECC41C}">
      <dgm:prSet/>
      <dgm:spPr/>
      <dgm:t>
        <a:bodyPr/>
        <a:lstStyle/>
        <a:p>
          <a:endParaRPr lang="en-US"/>
        </a:p>
      </dgm:t>
    </dgm:pt>
    <dgm:pt modelId="{86EF3140-D59E-CA46-9883-C2938F099138}">
      <dgm:prSet phldrT="[Text]" custT="1"/>
      <dgm:spPr/>
      <dgm:t>
        <a:bodyPr/>
        <a:lstStyle/>
        <a:p>
          <a:r>
            <a:rPr lang="en-US" sz="800" dirty="0" smtClean="0"/>
            <a:t>Streets cleanness</a:t>
          </a:r>
          <a:endParaRPr lang="en-US" sz="800" dirty="0"/>
        </a:p>
      </dgm:t>
    </dgm:pt>
    <dgm:pt modelId="{59CC9396-EE16-D24D-B3A7-B851A64EA7B7}" type="parTrans" cxnId="{B448CFB0-B54D-024A-B232-EE240E34FDEE}">
      <dgm:prSet/>
      <dgm:spPr/>
      <dgm:t>
        <a:bodyPr/>
        <a:lstStyle/>
        <a:p>
          <a:endParaRPr lang="en-US"/>
        </a:p>
      </dgm:t>
    </dgm:pt>
    <dgm:pt modelId="{B385E123-FF41-F943-B414-DED5B53C5E92}" type="sibTrans" cxnId="{B448CFB0-B54D-024A-B232-EE240E34FDEE}">
      <dgm:prSet/>
      <dgm:spPr/>
      <dgm:t>
        <a:bodyPr/>
        <a:lstStyle/>
        <a:p>
          <a:endParaRPr lang="en-US"/>
        </a:p>
      </dgm:t>
    </dgm:pt>
    <dgm:pt modelId="{B391CB1F-8FA0-1649-B73F-5F09F866D4DA}">
      <dgm:prSet phldrT="[Text]" custT="1"/>
      <dgm:spPr/>
      <dgm:t>
        <a:bodyPr/>
        <a:lstStyle/>
        <a:p>
          <a:r>
            <a:rPr lang="en-US" sz="800" dirty="0" smtClean="0"/>
            <a:t>Size of the road</a:t>
          </a:r>
          <a:endParaRPr lang="en-US" sz="800" dirty="0"/>
        </a:p>
      </dgm:t>
    </dgm:pt>
    <dgm:pt modelId="{85854CA9-A002-9142-8E37-4C8983438938}" type="parTrans" cxnId="{818896AE-06B0-F04E-8176-E9BE30B22FF6}">
      <dgm:prSet/>
      <dgm:spPr/>
      <dgm:t>
        <a:bodyPr/>
        <a:lstStyle/>
        <a:p>
          <a:endParaRPr lang="en-US"/>
        </a:p>
      </dgm:t>
    </dgm:pt>
    <dgm:pt modelId="{3C8D2D3E-5BC9-BD46-B738-740AFB76717F}" type="sibTrans" cxnId="{818896AE-06B0-F04E-8176-E9BE30B22FF6}">
      <dgm:prSet/>
      <dgm:spPr/>
      <dgm:t>
        <a:bodyPr/>
        <a:lstStyle/>
        <a:p>
          <a:endParaRPr lang="en-US"/>
        </a:p>
      </dgm:t>
    </dgm:pt>
    <dgm:pt modelId="{80F87801-0D49-8342-8373-23D463AE7CEC}">
      <dgm:prSet phldrT="[Text]" custT="1"/>
      <dgm:spPr/>
      <dgm:t>
        <a:bodyPr/>
        <a:lstStyle/>
        <a:p>
          <a:r>
            <a:rPr lang="en-US" sz="800" dirty="0" smtClean="0"/>
            <a:t>Safety/cars</a:t>
          </a:r>
          <a:endParaRPr lang="en-US" sz="800" dirty="0"/>
        </a:p>
      </dgm:t>
    </dgm:pt>
    <dgm:pt modelId="{53B148E1-28FC-C24D-AFC5-E46BE184D11D}" type="parTrans" cxnId="{0C9D348A-0430-EC47-80F7-AF8B6ADEA70A}">
      <dgm:prSet/>
      <dgm:spPr/>
      <dgm:t>
        <a:bodyPr/>
        <a:lstStyle/>
        <a:p>
          <a:endParaRPr lang="en-US"/>
        </a:p>
      </dgm:t>
    </dgm:pt>
    <dgm:pt modelId="{5D7168E4-43D5-4D4A-B507-755AA518310B}" type="sibTrans" cxnId="{0C9D348A-0430-EC47-80F7-AF8B6ADEA70A}">
      <dgm:prSet/>
      <dgm:spPr/>
      <dgm:t>
        <a:bodyPr/>
        <a:lstStyle/>
        <a:p>
          <a:endParaRPr lang="en-US"/>
        </a:p>
      </dgm:t>
    </dgm:pt>
    <dgm:pt modelId="{509B96CE-AD82-8E48-BFB2-454D0499A8F3}">
      <dgm:prSet phldrT="[Text]" custT="1"/>
      <dgm:spPr/>
      <dgm:t>
        <a:bodyPr/>
        <a:lstStyle/>
        <a:p>
          <a:r>
            <a:rPr lang="en-US" sz="800" dirty="0" smtClean="0"/>
            <a:t>Safety/ crime	</a:t>
          </a:r>
          <a:endParaRPr lang="en-US" sz="800" dirty="0"/>
        </a:p>
      </dgm:t>
    </dgm:pt>
    <dgm:pt modelId="{AB4B18F7-B6DF-064F-A56A-CF2F38489199}" type="parTrans" cxnId="{5CFCDCB1-89A9-4E44-9BD4-9896D10846A4}">
      <dgm:prSet/>
      <dgm:spPr/>
      <dgm:t>
        <a:bodyPr/>
        <a:lstStyle/>
        <a:p>
          <a:endParaRPr lang="en-US"/>
        </a:p>
      </dgm:t>
    </dgm:pt>
    <dgm:pt modelId="{8756A254-9977-1849-8CAC-7FBF829B2A97}" type="sibTrans" cxnId="{5CFCDCB1-89A9-4E44-9BD4-9896D10846A4}">
      <dgm:prSet/>
      <dgm:spPr/>
      <dgm:t>
        <a:bodyPr/>
        <a:lstStyle/>
        <a:p>
          <a:endParaRPr lang="en-US"/>
        </a:p>
      </dgm:t>
    </dgm:pt>
    <dgm:pt modelId="{65085A66-8472-494C-B11B-A9039FC6D62C}">
      <dgm:prSet phldrT="[Text]" custT="1"/>
      <dgm:spPr/>
      <dgm:t>
        <a:bodyPr/>
        <a:lstStyle/>
        <a:p>
          <a:r>
            <a:rPr lang="en-US" sz="800" dirty="0" smtClean="0"/>
            <a:t>Noise</a:t>
          </a:r>
          <a:endParaRPr lang="en-US" sz="800" dirty="0"/>
        </a:p>
      </dgm:t>
    </dgm:pt>
    <dgm:pt modelId="{7D955FF9-3B08-8C43-9B10-EED4BE9EA583}" type="parTrans" cxnId="{31F09AE4-BC34-1B40-AACD-966617730341}">
      <dgm:prSet/>
      <dgm:spPr/>
      <dgm:t>
        <a:bodyPr/>
        <a:lstStyle/>
        <a:p>
          <a:endParaRPr lang="en-US"/>
        </a:p>
      </dgm:t>
    </dgm:pt>
    <dgm:pt modelId="{5486FAB0-B55D-A44D-AC2C-339F549FD9A7}" type="sibTrans" cxnId="{31F09AE4-BC34-1B40-AACD-966617730341}">
      <dgm:prSet/>
      <dgm:spPr/>
      <dgm:t>
        <a:bodyPr/>
        <a:lstStyle/>
        <a:p>
          <a:endParaRPr lang="en-US"/>
        </a:p>
      </dgm:t>
    </dgm:pt>
    <dgm:pt modelId="{2BB37DC1-EE87-4B42-91D7-1B5E4598E75D}">
      <dgm:prSet phldrT="[Text]" custT="1"/>
      <dgm:spPr/>
      <dgm:t>
        <a:bodyPr/>
        <a:lstStyle/>
        <a:p>
          <a:r>
            <a:rPr lang="en-US" sz="800" dirty="0" smtClean="0"/>
            <a:t>Air quality</a:t>
          </a:r>
          <a:endParaRPr lang="en-US" sz="800" dirty="0"/>
        </a:p>
      </dgm:t>
    </dgm:pt>
    <dgm:pt modelId="{E67890E3-0C14-3843-BF1D-E76F1E4038E6}" type="parTrans" cxnId="{5DDCE2BB-5921-3C48-9E45-3B05EA2DCC30}">
      <dgm:prSet/>
      <dgm:spPr/>
      <dgm:t>
        <a:bodyPr/>
        <a:lstStyle/>
        <a:p>
          <a:endParaRPr lang="en-US"/>
        </a:p>
      </dgm:t>
    </dgm:pt>
    <dgm:pt modelId="{A8F1B49B-4EF9-A94D-AC4E-4EC2B7A525B8}" type="sibTrans" cxnId="{5DDCE2BB-5921-3C48-9E45-3B05EA2DCC30}">
      <dgm:prSet/>
      <dgm:spPr/>
      <dgm:t>
        <a:bodyPr/>
        <a:lstStyle/>
        <a:p>
          <a:endParaRPr lang="en-US"/>
        </a:p>
      </dgm:t>
    </dgm:pt>
    <dgm:pt modelId="{AAAAB530-F5BE-8C4E-8EEE-2E43BE54BC42}">
      <dgm:prSet phldrT="[Text]" custT="1"/>
      <dgm:spPr/>
      <dgm:t>
        <a:bodyPr/>
        <a:lstStyle/>
        <a:p>
          <a:r>
            <a:rPr lang="en-US" sz="800" dirty="0" smtClean="0"/>
            <a:t>View(trees, greenery…)</a:t>
          </a:r>
          <a:endParaRPr lang="en-US" sz="800" dirty="0"/>
        </a:p>
      </dgm:t>
    </dgm:pt>
    <dgm:pt modelId="{88C08A06-1FCB-C94B-B6B9-FBBBDF07901C}" type="parTrans" cxnId="{4B852CB9-AC5D-7347-A3EB-A688436FE513}">
      <dgm:prSet/>
      <dgm:spPr/>
      <dgm:t>
        <a:bodyPr/>
        <a:lstStyle/>
        <a:p>
          <a:endParaRPr lang="en-US"/>
        </a:p>
      </dgm:t>
    </dgm:pt>
    <dgm:pt modelId="{7EE51014-3626-8340-9246-D9FD22E565BF}" type="sibTrans" cxnId="{4B852CB9-AC5D-7347-A3EB-A688436FE513}">
      <dgm:prSet/>
      <dgm:spPr/>
      <dgm:t>
        <a:bodyPr/>
        <a:lstStyle/>
        <a:p>
          <a:endParaRPr lang="en-US"/>
        </a:p>
      </dgm:t>
    </dgm:pt>
    <dgm:pt modelId="{1EF82005-F724-864F-8EB0-0A1D0B51D873}">
      <dgm:prSet phldrT="[Text]" custT="1"/>
      <dgm:spPr/>
      <dgm:t>
        <a:bodyPr/>
        <a:lstStyle/>
        <a:p>
          <a:r>
            <a:rPr lang="en-US" sz="800" dirty="0" smtClean="0"/>
            <a:t>crowdedness</a:t>
          </a:r>
          <a:endParaRPr lang="en-US" sz="800" dirty="0"/>
        </a:p>
      </dgm:t>
    </dgm:pt>
    <dgm:pt modelId="{3F32FF2C-6E4A-F74A-B3BC-F41240ADB47E}" type="parTrans" cxnId="{2895160D-FA89-9A4A-A2A0-C31E181FF8A4}">
      <dgm:prSet/>
      <dgm:spPr/>
      <dgm:t>
        <a:bodyPr/>
        <a:lstStyle/>
        <a:p>
          <a:endParaRPr lang="en-US"/>
        </a:p>
      </dgm:t>
    </dgm:pt>
    <dgm:pt modelId="{B516BA6B-7995-5A46-B81D-CD53560058C3}" type="sibTrans" cxnId="{2895160D-FA89-9A4A-A2A0-C31E181FF8A4}">
      <dgm:prSet/>
      <dgm:spPr/>
      <dgm:t>
        <a:bodyPr/>
        <a:lstStyle/>
        <a:p>
          <a:endParaRPr lang="en-US"/>
        </a:p>
      </dgm:t>
    </dgm:pt>
    <dgm:pt modelId="{A23AF336-3684-1E42-B5E5-40C32D0FCD0C}" type="pres">
      <dgm:prSet presAssocID="{0313098C-DD03-E445-AAB0-DC4060CBAEA7}" presName="hierChild1" presStyleCnt="0">
        <dgm:presLayoutVars>
          <dgm:orgChart val="1"/>
          <dgm:chPref val="1"/>
          <dgm:dir/>
          <dgm:animOne val="branch"/>
          <dgm:animLvl val="lvl"/>
          <dgm:resizeHandles/>
        </dgm:presLayoutVars>
      </dgm:prSet>
      <dgm:spPr/>
      <dgm:t>
        <a:bodyPr/>
        <a:lstStyle/>
        <a:p>
          <a:endParaRPr lang="en-US"/>
        </a:p>
      </dgm:t>
    </dgm:pt>
    <dgm:pt modelId="{55BF8CFC-82AA-485C-91FA-12FF2D7597E1}" type="pres">
      <dgm:prSet presAssocID="{907A0624-69DE-404B-8F66-3F978F5C3F9E}" presName="hierRoot1" presStyleCnt="0">
        <dgm:presLayoutVars>
          <dgm:hierBranch val="init"/>
        </dgm:presLayoutVars>
      </dgm:prSet>
      <dgm:spPr/>
    </dgm:pt>
    <dgm:pt modelId="{8C3EEC86-3560-4CE1-9D0D-2CC675489553}" type="pres">
      <dgm:prSet presAssocID="{907A0624-69DE-404B-8F66-3F978F5C3F9E}" presName="rootComposite1" presStyleCnt="0"/>
      <dgm:spPr/>
    </dgm:pt>
    <dgm:pt modelId="{15EE3891-5029-402B-AA83-5D81F82DAC25}" type="pres">
      <dgm:prSet presAssocID="{907A0624-69DE-404B-8F66-3F978F5C3F9E}" presName="rootText1" presStyleLbl="node0" presStyleIdx="0" presStyleCnt="1" custAng="10800000" custFlipVert="1" custScaleX="1904297" custScaleY="1465168" custLinFactX="-681049" custLinFactY="-1111109" custLinFactNeighborX="-700000" custLinFactNeighborY="-1200000">
        <dgm:presLayoutVars>
          <dgm:chPref val="3"/>
        </dgm:presLayoutVars>
      </dgm:prSet>
      <dgm:spPr/>
      <dgm:t>
        <a:bodyPr/>
        <a:lstStyle/>
        <a:p>
          <a:endParaRPr lang="en-US"/>
        </a:p>
      </dgm:t>
    </dgm:pt>
    <dgm:pt modelId="{45C505E4-6E5D-441E-8575-EF06ABB9DAA7}" type="pres">
      <dgm:prSet presAssocID="{907A0624-69DE-404B-8F66-3F978F5C3F9E}" presName="rootConnector1" presStyleLbl="node1" presStyleIdx="0" presStyleCnt="0"/>
      <dgm:spPr/>
      <dgm:t>
        <a:bodyPr/>
        <a:lstStyle/>
        <a:p>
          <a:endParaRPr lang="en-US"/>
        </a:p>
      </dgm:t>
    </dgm:pt>
    <dgm:pt modelId="{837C40C3-1D58-4489-B55E-A71C28E5E95F}" type="pres">
      <dgm:prSet presAssocID="{907A0624-69DE-404B-8F66-3F978F5C3F9E}" presName="hierChild2" presStyleCnt="0"/>
      <dgm:spPr/>
    </dgm:pt>
    <dgm:pt modelId="{8BB21389-841D-6642-826C-174A28981AE7}" type="pres">
      <dgm:prSet presAssocID="{98C6ED2D-E2C1-C446-9024-CF66D5EABB08}" presName="Name64" presStyleLbl="parChTrans1D2" presStyleIdx="0" presStyleCnt="2"/>
      <dgm:spPr/>
      <dgm:t>
        <a:bodyPr/>
        <a:lstStyle/>
        <a:p>
          <a:endParaRPr lang="en-US"/>
        </a:p>
      </dgm:t>
    </dgm:pt>
    <dgm:pt modelId="{289680B7-F7E1-864E-9083-64FFEA8E47C3}" type="pres">
      <dgm:prSet presAssocID="{02B84F08-2EE0-2C4C-92B7-848A1CDC62C9}" presName="hierRoot2" presStyleCnt="0">
        <dgm:presLayoutVars>
          <dgm:hierBranch val="init"/>
        </dgm:presLayoutVars>
      </dgm:prSet>
      <dgm:spPr/>
      <dgm:t>
        <a:bodyPr/>
        <a:lstStyle/>
        <a:p>
          <a:endParaRPr lang="en-US"/>
        </a:p>
      </dgm:t>
    </dgm:pt>
    <dgm:pt modelId="{BD8644A4-6E8A-F949-8A2E-6FB4FBA86CE6}" type="pres">
      <dgm:prSet presAssocID="{02B84F08-2EE0-2C4C-92B7-848A1CDC62C9}" presName="rootComposite" presStyleCnt="0"/>
      <dgm:spPr/>
      <dgm:t>
        <a:bodyPr/>
        <a:lstStyle/>
        <a:p>
          <a:endParaRPr lang="en-US"/>
        </a:p>
      </dgm:t>
    </dgm:pt>
    <dgm:pt modelId="{8DBFDBDB-EC8B-1145-9532-F934532E09F3}" type="pres">
      <dgm:prSet presAssocID="{02B84F08-2EE0-2C4C-92B7-848A1CDC62C9}" presName="rootText" presStyleLbl="node2" presStyleIdx="0" presStyleCnt="2" custScaleX="831584" custScaleY="2000000" custLinFactX="-562182" custLinFactY="-1634049" custLinFactNeighborX="-600000" custLinFactNeighborY="-1700000">
        <dgm:presLayoutVars>
          <dgm:chPref val="3"/>
        </dgm:presLayoutVars>
      </dgm:prSet>
      <dgm:spPr/>
      <dgm:t>
        <a:bodyPr/>
        <a:lstStyle/>
        <a:p>
          <a:endParaRPr lang="en-US"/>
        </a:p>
      </dgm:t>
    </dgm:pt>
    <dgm:pt modelId="{73D11D5B-54B1-E044-A427-4EED0DC3A9C6}" type="pres">
      <dgm:prSet presAssocID="{02B84F08-2EE0-2C4C-92B7-848A1CDC62C9}" presName="rootConnector" presStyleLbl="node2" presStyleIdx="0" presStyleCnt="2"/>
      <dgm:spPr/>
      <dgm:t>
        <a:bodyPr/>
        <a:lstStyle/>
        <a:p>
          <a:endParaRPr lang="en-US"/>
        </a:p>
      </dgm:t>
    </dgm:pt>
    <dgm:pt modelId="{BAEF07F1-9092-6F4A-AEF9-E9D753DFE2A3}" type="pres">
      <dgm:prSet presAssocID="{02B84F08-2EE0-2C4C-92B7-848A1CDC62C9}" presName="hierChild4" presStyleCnt="0"/>
      <dgm:spPr/>
      <dgm:t>
        <a:bodyPr/>
        <a:lstStyle/>
        <a:p>
          <a:endParaRPr lang="en-US"/>
        </a:p>
      </dgm:t>
    </dgm:pt>
    <dgm:pt modelId="{7652F469-BE31-9F49-B7FE-7F6E7597C742}" type="pres">
      <dgm:prSet presAssocID="{E1105CD6-504A-3445-BDE0-81D36B6AD9D6}" presName="Name64" presStyleLbl="parChTrans1D3" presStyleIdx="0" presStyleCnt="9"/>
      <dgm:spPr/>
      <dgm:t>
        <a:bodyPr/>
        <a:lstStyle/>
        <a:p>
          <a:endParaRPr lang="en-US"/>
        </a:p>
      </dgm:t>
    </dgm:pt>
    <dgm:pt modelId="{6563F0E0-6147-1348-89C7-AB645CD9D567}" type="pres">
      <dgm:prSet presAssocID="{99DBE7DD-9CAA-8140-95BF-6279180F0DB2}" presName="hierRoot2" presStyleCnt="0">
        <dgm:presLayoutVars>
          <dgm:hierBranch val="init"/>
        </dgm:presLayoutVars>
      </dgm:prSet>
      <dgm:spPr/>
      <dgm:t>
        <a:bodyPr/>
        <a:lstStyle/>
        <a:p>
          <a:endParaRPr lang="en-US"/>
        </a:p>
      </dgm:t>
    </dgm:pt>
    <dgm:pt modelId="{D1965F90-A8C8-AE43-A6E0-F313CE27243F}" type="pres">
      <dgm:prSet presAssocID="{99DBE7DD-9CAA-8140-95BF-6279180F0DB2}" presName="rootComposite" presStyleCnt="0"/>
      <dgm:spPr/>
      <dgm:t>
        <a:bodyPr/>
        <a:lstStyle/>
        <a:p>
          <a:endParaRPr lang="en-US"/>
        </a:p>
      </dgm:t>
    </dgm:pt>
    <dgm:pt modelId="{3244F30A-4374-394D-854C-FE21E73CFA2F}" type="pres">
      <dgm:prSet presAssocID="{99DBE7DD-9CAA-8140-95BF-6279180F0DB2}" presName="rootText" presStyleLbl="node3" presStyleIdx="0" presStyleCnt="9" custScaleX="878776" custScaleY="1065027" custLinFactX="-434957" custLinFactY="-1918517" custLinFactNeighborX="-500000" custLinFactNeighborY="-2000000">
        <dgm:presLayoutVars>
          <dgm:chPref val="3"/>
        </dgm:presLayoutVars>
      </dgm:prSet>
      <dgm:spPr/>
      <dgm:t>
        <a:bodyPr/>
        <a:lstStyle/>
        <a:p>
          <a:endParaRPr lang="en-US"/>
        </a:p>
      </dgm:t>
    </dgm:pt>
    <dgm:pt modelId="{18536360-FA89-A14C-8F96-792A352660FF}" type="pres">
      <dgm:prSet presAssocID="{99DBE7DD-9CAA-8140-95BF-6279180F0DB2}" presName="rootConnector" presStyleLbl="node3" presStyleIdx="0" presStyleCnt="9"/>
      <dgm:spPr/>
      <dgm:t>
        <a:bodyPr/>
        <a:lstStyle/>
        <a:p>
          <a:endParaRPr lang="en-US"/>
        </a:p>
      </dgm:t>
    </dgm:pt>
    <dgm:pt modelId="{820BB100-3872-C445-82B4-0169BDCF396C}" type="pres">
      <dgm:prSet presAssocID="{99DBE7DD-9CAA-8140-95BF-6279180F0DB2}" presName="hierChild4" presStyleCnt="0"/>
      <dgm:spPr/>
      <dgm:t>
        <a:bodyPr/>
        <a:lstStyle/>
        <a:p>
          <a:endParaRPr lang="en-US"/>
        </a:p>
      </dgm:t>
    </dgm:pt>
    <dgm:pt modelId="{B6986B87-5ECA-E847-85EF-20E53CD839A4}" type="pres">
      <dgm:prSet presAssocID="{4F31F2A6-8280-9E4F-80B5-D765B6885328}" presName="Name64" presStyleLbl="parChTrans1D4" presStyleIdx="0" presStyleCnt="9"/>
      <dgm:spPr/>
      <dgm:t>
        <a:bodyPr/>
        <a:lstStyle/>
        <a:p>
          <a:endParaRPr lang="en-US"/>
        </a:p>
      </dgm:t>
    </dgm:pt>
    <dgm:pt modelId="{97A2401F-9E7D-A04A-85A6-4CE0032277BA}" type="pres">
      <dgm:prSet presAssocID="{2AAFB54D-0484-364E-9B06-71910F6520C6}" presName="hierRoot2" presStyleCnt="0">
        <dgm:presLayoutVars>
          <dgm:hierBranch val="init"/>
        </dgm:presLayoutVars>
      </dgm:prSet>
      <dgm:spPr/>
      <dgm:t>
        <a:bodyPr/>
        <a:lstStyle/>
        <a:p>
          <a:endParaRPr lang="en-US"/>
        </a:p>
      </dgm:t>
    </dgm:pt>
    <dgm:pt modelId="{5CFF38F4-BE63-CB47-ADBD-63BA3E83AF2E}" type="pres">
      <dgm:prSet presAssocID="{2AAFB54D-0484-364E-9B06-71910F6520C6}" presName="rootComposite" presStyleCnt="0"/>
      <dgm:spPr/>
      <dgm:t>
        <a:bodyPr/>
        <a:lstStyle/>
        <a:p>
          <a:endParaRPr lang="en-US"/>
        </a:p>
      </dgm:t>
    </dgm:pt>
    <dgm:pt modelId="{84C33F76-8242-6046-8D74-9DBA347BC91A}" type="pres">
      <dgm:prSet presAssocID="{2AAFB54D-0484-364E-9B06-71910F6520C6}" presName="rootText" presStyleLbl="node4" presStyleIdx="0" presStyleCnt="9" custScaleX="758644" custScaleY="1154561" custLinFactX="400000" custLinFactY="1000000" custLinFactNeighborX="451523" custLinFactNeighborY="1033823">
        <dgm:presLayoutVars>
          <dgm:chPref val="3"/>
        </dgm:presLayoutVars>
      </dgm:prSet>
      <dgm:spPr/>
      <dgm:t>
        <a:bodyPr/>
        <a:lstStyle/>
        <a:p>
          <a:endParaRPr lang="en-US"/>
        </a:p>
      </dgm:t>
    </dgm:pt>
    <dgm:pt modelId="{2CD5E66C-8EFF-084B-911D-DC8A155B788D}" type="pres">
      <dgm:prSet presAssocID="{2AAFB54D-0484-364E-9B06-71910F6520C6}" presName="rootConnector" presStyleLbl="node4" presStyleIdx="0" presStyleCnt="9"/>
      <dgm:spPr/>
      <dgm:t>
        <a:bodyPr/>
        <a:lstStyle/>
        <a:p>
          <a:endParaRPr lang="en-US"/>
        </a:p>
      </dgm:t>
    </dgm:pt>
    <dgm:pt modelId="{01F86BAC-2897-F34B-A139-64232E286A2F}" type="pres">
      <dgm:prSet presAssocID="{2AAFB54D-0484-364E-9B06-71910F6520C6}" presName="hierChild4" presStyleCnt="0"/>
      <dgm:spPr/>
      <dgm:t>
        <a:bodyPr/>
        <a:lstStyle/>
        <a:p>
          <a:endParaRPr lang="en-US"/>
        </a:p>
      </dgm:t>
    </dgm:pt>
    <dgm:pt modelId="{E2C9AC8D-5DBD-8D43-B77D-DCCEDD330B94}" type="pres">
      <dgm:prSet presAssocID="{2AAFB54D-0484-364E-9B06-71910F6520C6}" presName="hierChild5" presStyleCnt="0"/>
      <dgm:spPr/>
      <dgm:t>
        <a:bodyPr/>
        <a:lstStyle/>
        <a:p>
          <a:endParaRPr lang="en-US"/>
        </a:p>
      </dgm:t>
    </dgm:pt>
    <dgm:pt modelId="{54C82241-80EE-734D-9E58-D1C5F775BABE}" type="pres">
      <dgm:prSet presAssocID="{59CC9396-EE16-D24D-B3A7-B851A64EA7B7}" presName="Name64" presStyleLbl="parChTrans1D4" presStyleIdx="1" presStyleCnt="9"/>
      <dgm:spPr/>
      <dgm:t>
        <a:bodyPr/>
        <a:lstStyle/>
        <a:p>
          <a:endParaRPr lang="en-US"/>
        </a:p>
      </dgm:t>
    </dgm:pt>
    <dgm:pt modelId="{463068BF-4F4D-F047-85F4-3EB02CFE7600}" type="pres">
      <dgm:prSet presAssocID="{86EF3140-D59E-CA46-9883-C2938F099138}" presName="hierRoot2" presStyleCnt="0">
        <dgm:presLayoutVars>
          <dgm:hierBranch val="init"/>
        </dgm:presLayoutVars>
      </dgm:prSet>
      <dgm:spPr/>
      <dgm:t>
        <a:bodyPr/>
        <a:lstStyle/>
        <a:p>
          <a:endParaRPr lang="en-US"/>
        </a:p>
      </dgm:t>
    </dgm:pt>
    <dgm:pt modelId="{F3EB53EF-5F05-7944-B8A3-559CB07BF154}" type="pres">
      <dgm:prSet presAssocID="{86EF3140-D59E-CA46-9883-C2938F099138}" presName="rootComposite" presStyleCnt="0"/>
      <dgm:spPr/>
      <dgm:t>
        <a:bodyPr/>
        <a:lstStyle/>
        <a:p>
          <a:endParaRPr lang="en-US"/>
        </a:p>
      </dgm:t>
    </dgm:pt>
    <dgm:pt modelId="{5A1B88FB-1EE8-7D4C-85E3-046398A6D170}" type="pres">
      <dgm:prSet presAssocID="{86EF3140-D59E-CA46-9883-C2938F099138}" presName="rootText" presStyleLbl="node4" presStyleIdx="1" presStyleCnt="9" custScaleX="625119" custScaleY="1257763" custLinFactX="455164" custLinFactY="-226895" custLinFactNeighborX="500000" custLinFactNeighborY="-300000">
        <dgm:presLayoutVars>
          <dgm:chPref val="3"/>
        </dgm:presLayoutVars>
      </dgm:prSet>
      <dgm:spPr/>
      <dgm:t>
        <a:bodyPr/>
        <a:lstStyle/>
        <a:p>
          <a:endParaRPr lang="en-US"/>
        </a:p>
      </dgm:t>
    </dgm:pt>
    <dgm:pt modelId="{C5BFDD92-7E35-E647-8D9F-C858EF525A97}" type="pres">
      <dgm:prSet presAssocID="{86EF3140-D59E-CA46-9883-C2938F099138}" presName="rootConnector" presStyleLbl="node4" presStyleIdx="1" presStyleCnt="9"/>
      <dgm:spPr/>
      <dgm:t>
        <a:bodyPr/>
        <a:lstStyle/>
        <a:p>
          <a:endParaRPr lang="en-US"/>
        </a:p>
      </dgm:t>
    </dgm:pt>
    <dgm:pt modelId="{B20BF684-A2F8-E045-B56C-FE33E86F43F0}" type="pres">
      <dgm:prSet presAssocID="{86EF3140-D59E-CA46-9883-C2938F099138}" presName="hierChild4" presStyleCnt="0"/>
      <dgm:spPr/>
      <dgm:t>
        <a:bodyPr/>
        <a:lstStyle/>
        <a:p>
          <a:endParaRPr lang="en-US"/>
        </a:p>
      </dgm:t>
    </dgm:pt>
    <dgm:pt modelId="{EE5642CB-8AB7-614B-9478-6734B1D98074}" type="pres">
      <dgm:prSet presAssocID="{86EF3140-D59E-CA46-9883-C2938F099138}" presName="hierChild5" presStyleCnt="0"/>
      <dgm:spPr/>
      <dgm:t>
        <a:bodyPr/>
        <a:lstStyle/>
        <a:p>
          <a:endParaRPr lang="en-US"/>
        </a:p>
      </dgm:t>
    </dgm:pt>
    <dgm:pt modelId="{41B4F257-BD99-734D-A9E3-7BF0D8D64168}" type="pres">
      <dgm:prSet presAssocID="{85854CA9-A002-9142-8E37-4C8983438938}" presName="Name64" presStyleLbl="parChTrans1D4" presStyleIdx="2" presStyleCnt="9"/>
      <dgm:spPr/>
      <dgm:t>
        <a:bodyPr/>
        <a:lstStyle/>
        <a:p>
          <a:endParaRPr lang="en-US"/>
        </a:p>
      </dgm:t>
    </dgm:pt>
    <dgm:pt modelId="{7C1000B6-FC54-5741-B587-E5B9D4AF9696}" type="pres">
      <dgm:prSet presAssocID="{B391CB1F-8FA0-1649-B73F-5F09F866D4DA}" presName="hierRoot2" presStyleCnt="0">
        <dgm:presLayoutVars>
          <dgm:hierBranch val="init"/>
        </dgm:presLayoutVars>
      </dgm:prSet>
      <dgm:spPr/>
      <dgm:t>
        <a:bodyPr/>
        <a:lstStyle/>
        <a:p>
          <a:endParaRPr lang="en-US"/>
        </a:p>
      </dgm:t>
    </dgm:pt>
    <dgm:pt modelId="{23B2DEFA-3038-7646-BE8F-CEB6B233CA23}" type="pres">
      <dgm:prSet presAssocID="{B391CB1F-8FA0-1649-B73F-5F09F866D4DA}" presName="rootComposite" presStyleCnt="0"/>
      <dgm:spPr/>
      <dgm:t>
        <a:bodyPr/>
        <a:lstStyle/>
        <a:p>
          <a:endParaRPr lang="en-US"/>
        </a:p>
      </dgm:t>
    </dgm:pt>
    <dgm:pt modelId="{B0B97230-6616-A14E-A796-16F82FB53854}" type="pres">
      <dgm:prSet presAssocID="{B391CB1F-8FA0-1649-B73F-5F09F866D4DA}" presName="rootText" presStyleLbl="node4" presStyleIdx="2" presStyleCnt="9" custScaleX="1158568" custScaleY="1216182" custLinFactX="300000" custLinFactY="1100000" custLinFactNeighborX="325260" custLinFactNeighborY="1109881">
        <dgm:presLayoutVars>
          <dgm:chPref val="3"/>
        </dgm:presLayoutVars>
      </dgm:prSet>
      <dgm:spPr/>
      <dgm:t>
        <a:bodyPr/>
        <a:lstStyle/>
        <a:p>
          <a:endParaRPr lang="en-US"/>
        </a:p>
      </dgm:t>
    </dgm:pt>
    <dgm:pt modelId="{2FB758B3-B12A-EF4D-9EBB-42BC86C40DD7}" type="pres">
      <dgm:prSet presAssocID="{B391CB1F-8FA0-1649-B73F-5F09F866D4DA}" presName="rootConnector" presStyleLbl="node4" presStyleIdx="2" presStyleCnt="9"/>
      <dgm:spPr/>
      <dgm:t>
        <a:bodyPr/>
        <a:lstStyle/>
        <a:p>
          <a:endParaRPr lang="en-US"/>
        </a:p>
      </dgm:t>
    </dgm:pt>
    <dgm:pt modelId="{84694301-1384-EB44-8ABE-6B5619293D62}" type="pres">
      <dgm:prSet presAssocID="{B391CB1F-8FA0-1649-B73F-5F09F866D4DA}" presName="hierChild4" presStyleCnt="0"/>
      <dgm:spPr/>
      <dgm:t>
        <a:bodyPr/>
        <a:lstStyle/>
        <a:p>
          <a:endParaRPr lang="en-US"/>
        </a:p>
      </dgm:t>
    </dgm:pt>
    <dgm:pt modelId="{3385C887-CB06-AF49-AE9D-AA04237A1C1C}" type="pres">
      <dgm:prSet presAssocID="{B391CB1F-8FA0-1649-B73F-5F09F866D4DA}" presName="hierChild5" presStyleCnt="0"/>
      <dgm:spPr/>
      <dgm:t>
        <a:bodyPr/>
        <a:lstStyle/>
        <a:p>
          <a:endParaRPr lang="en-US"/>
        </a:p>
      </dgm:t>
    </dgm:pt>
    <dgm:pt modelId="{064CA6C5-F1A9-6D41-AFB8-9F3FC9A75C88}" type="pres">
      <dgm:prSet presAssocID="{53B148E1-28FC-C24D-AFC5-E46BE184D11D}" presName="Name64" presStyleLbl="parChTrans1D4" presStyleIdx="3" presStyleCnt="9"/>
      <dgm:spPr/>
      <dgm:t>
        <a:bodyPr/>
        <a:lstStyle/>
        <a:p>
          <a:endParaRPr lang="en-US"/>
        </a:p>
      </dgm:t>
    </dgm:pt>
    <dgm:pt modelId="{4588CC2A-3C78-1341-8ADA-27632E10453C}" type="pres">
      <dgm:prSet presAssocID="{80F87801-0D49-8342-8373-23D463AE7CEC}" presName="hierRoot2" presStyleCnt="0">
        <dgm:presLayoutVars>
          <dgm:hierBranch val="init"/>
        </dgm:presLayoutVars>
      </dgm:prSet>
      <dgm:spPr/>
      <dgm:t>
        <a:bodyPr/>
        <a:lstStyle/>
        <a:p>
          <a:endParaRPr lang="en-US"/>
        </a:p>
      </dgm:t>
    </dgm:pt>
    <dgm:pt modelId="{6BF55BDC-76F6-1E45-8132-7820E6704192}" type="pres">
      <dgm:prSet presAssocID="{80F87801-0D49-8342-8373-23D463AE7CEC}" presName="rootComposite" presStyleCnt="0"/>
      <dgm:spPr/>
      <dgm:t>
        <a:bodyPr/>
        <a:lstStyle/>
        <a:p>
          <a:endParaRPr lang="en-US"/>
        </a:p>
      </dgm:t>
    </dgm:pt>
    <dgm:pt modelId="{962A73D7-554C-A940-AD45-5754F2E164FD}" type="pres">
      <dgm:prSet presAssocID="{80F87801-0D49-8342-8373-23D463AE7CEC}" presName="rootText" presStyleLbl="node4" presStyleIdx="3" presStyleCnt="9" custScaleX="739724" custScaleY="1189764" custLinFactX="373944" custLinFactY="-152458" custLinFactNeighborX="400000" custLinFactNeighborY="-200000">
        <dgm:presLayoutVars>
          <dgm:chPref val="3"/>
        </dgm:presLayoutVars>
      </dgm:prSet>
      <dgm:spPr/>
      <dgm:t>
        <a:bodyPr/>
        <a:lstStyle/>
        <a:p>
          <a:endParaRPr lang="en-US"/>
        </a:p>
      </dgm:t>
    </dgm:pt>
    <dgm:pt modelId="{6529B15A-8496-4744-B523-C843AE5E0D23}" type="pres">
      <dgm:prSet presAssocID="{80F87801-0D49-8342-8373-23D463AE7CEC}" presName="rootConnector" presStyleLbl="node4" presStyleIdx="3" presStyleCnt="9"/>
      <dgm:spPr/>
      <dgm:t>
        <a:bodyPr/>
        <a:lstStyle/>
        <a:p>
          <a:endParaRPr lang="en-US"/>
        </a:p>
      </dgm:t>
    </dgm:pt>
    <dgm:pt modelId="{3D3A4846-8C0D-F94C-AB00-6BC9F7A71231}" type="pres">
      <dgm:prSet presAssocID="{80F87801-0D49-8342-8373-23D463AE7CEC}" presName="hierChild4" presStyleCnt="0"/>
      <dgm:spPr/>
      <dgm:t>
        <a:bodyPr/>
        <a:lstStyle/>
        <a:p>
          <a:endParaRPr lang="en-US"/>
        </a:p>
      </dgm:t>
    </dgm:pt>
    <dgm:pt modelId="{C0FB9468-141F-DA4E-A304-B1E76B79B0ED}" type="pres">
      <dgm:prSet presAssocID="{80F87801-0D49-8342-8373-23D463AE7CEC}" presName="hierChild5" presStyleCnt="0"/>
      <dgm:spPr/>
      <dgm:t>
        <a:bodyPr/>
        <a:lstStyle/>
        <a:p>
          <a:endParaRPr lang="en-US"/>
        </a:p>
      </dgm:t>
    </dgm:pt>
    <dgm:pt modelId="{9A72BFBF-E21C-1342-81D7-E960B9E6F570}" type="pres">
      <dgm:prSet presAssocID="{AB4B18F7-B6DF-064F-A56A-CF2F38489199}" presName="Name64" presStyleLbl="parChTrans1D4" presStyleIdx="4" presStyleCnt="9"/>
      <dgm:spPr/>
      <dgm:t>
        <a:bodyPr/>
        <a:lstStyle/>
        <a:p>
          <a:endParaRPr lang="en-US"/>
        </a:p>
      </dgm:t>
    </dgm:pt>
    <dgm:pt modelId="{8E9D5C3F-1ACB-9948-9A13-996D9EC73F7A}" type="pres">
      <dgm:prSet presAssocID="{509B96CE-AD82-8E48-BFB2-454D0499A8F3}" presName="hierRoot2" presStyleCnt="0">
        <dgm:presLayoutVars>
          <dgm:hierBranch val="init"/>
        </dgm:presLayoutVars>
      </dgm:prSet>
      <dgm:spPr/>
      <dgm:t>
        <a:bodyPr/>
        <a:lstStyle/>
        <a:p>
          <a:endParaRPr lang="en-US"/>
        </a:p>
      </dgm:t>
    </dgm:pt>
    <dgm:pt modelId="{FC58F711-ED45-5E49-A274-3DBC062E2F4C}" type="pres">
      <dgm:prSet presAssocID="{509B96CE-AD82-8E48-BFB2-454D0499A8F3}" presName="rootComposite" presStyleCnt="0"/>
      <dgm:spPr/>
      <dgm:t>
        <a:bodyPr/>
        <a:lstStyle/>
        <a:p>
          <a:endParaRPr lang="en-US"/>
        </a:p>
      </dgm:t>
    </dgm:pt>
    <dgm:pt modelId="{DE50A8F6-5461-754A-B2C8-4796343E57A1}" type="pres">
      <dgm:prSet presAssocID="{509B96CE-AD82-8E48-BFB2-454D0499A8F3}" presName="rootText" presStyleLbl="node4" presStyleIdx="4" presStyleCnt="9" custScaleX="915624" custScaleY="1053860" custLinFactX="200000" custLinFactY="674669" custLinFactNeighborX="296358" custLinFactNeighborY="700000">
        <dgm:presLayoutVars>
          <dgm:chPref val="3"/>
        </dgm:presLayoutVars>
      </dgm:prSet>
      <dgm:spPr/>
      <dgm:t>
        <a:bodyPr/>
        <a:lstStyle/>
        <a:p>
          <a:endParaRPr lang="en-US"/>
        </a:p>
      </dgm:t>
    </dgm:pt>
    <dgm:pt modelId="{7E8FAAFC-6571-A94D-9986-A65A69B7821E}" type="pres">
      <dgm:prSet presAssocID="{509B96CE-AD82-8E48-BFB2-454D0499A8F3}" presName="rootConnector" presStyleLbl="node4" presStyleIdx="4" presStyleCnt="9"/>
      <dgm:spPr/>
      <dgm:t>
        <a:bodyPr/>
        <a:lstStyle/>
        <a:p>
          <a:endParaRPr lang="en-US"/>
        </a:p>
      </dgm:t>
    </dgm:pt>
    <dgm:pt modelId="{5F2B96DD-5DB4-5C43-8878-4CC81FBCEBAD}" type="pres">
      <dgm:prSet presAssocID="{509B96CE-AD82-8E48-BFB2-454D0499A8F3}" presName="hierChild4" presStyleCnt="0"/>
      <dgm:spPr/>
      <dgm:t>
        <a:bodyPr/>
        <a:lstStyle/>
        <a:p>
          <a:endParaRPr lang="en-US"/>
        </a:p>
      </dgm:t>
    </dgm:pt>
    <dgm:pt modelId="{3FD0CA51-FEDF-814A-BB33-56653FC2D18B}" type="pres">
      <dgm:prSet presAssocID="{509B96CE-AD82-8E48-BFB2-454D0499A8F3}" presName="hierChild5" presStyleCnt="0"/>
      <dgm:spPr/>
      <dgm:t>
        <a:bodyPr/>
        <a:lstStyle/>
        <a:p>
          <a:endParaRPr lang="en-US"/>
        </a:p>
      </dgm:t>
    </dgm:pt>
    <dgm:pt modelId="{730C7082-30D7-9B47-9A6C-0D8203030E56}" type="pres">
      <dgm:prSet presAssocID="{7D955FF9-3B08-8C43-9B10-EED4BE9EA583}" presName="Name64" presStyleLbl="parChTrans1D4" presStyleIdx="5" presStyleCnt="9"/>
      <dgm:spPr/>
      <dgm:t>
        <a:bodyPr/>
        <a:lstStyle/>
        <a:p>
          <a:endParaRPr lang="en-US"/>
        </a:p>
      </dgm:t>
    </dgm:pt>
    <dgm:pt modelId="{50DB383F-665F-1949-ACB2-75A63077B089}" type="pres">
      <dgm:prSet presAssocID="{65085A66-8472-494C-B11B-A9039FC6D62C}" presName="hierRoot2" presStyleCnt="0">
        <dgm:presLayoutVars>
          <dgm:hierBranch val="init"/>
        </dgm:presLayoutVars>
      </dgm:prSet>
      <dgm:spPr/>
      <dgm:t>
        <a:bodyPr/>
        <a:lstStyle/>
        <a:p>
          <a:endParaRPr lang="en-US"/>
        </a:p>
      </dgm:t>
    </dgm:pt>
    <dgm:pt modelId="{0D89723C-E883-5F49-961B-6BBD7DC36D9A}" type="pres">
      <dgm:prSet presAssocID="{65085A66-8472-494C-B11B-A9039FC6D62C}" presName="rootComposite" presStyleCnt="0"/>
      <dgm:spPr/>
      <dgm:t>
        <a:bodyPr/>
        <a:lstStyle/>
        <a:p>
          <a:endParaRPr lang="en-US"/>
        </a:p>
      </dgm:t>
    </dgm:pt>
    <dgm:pt modelId="{831F3630-9BE7-7F48-A261-AA07CB689713}" type="pres">
      <dgm:prSet presAssocID="{65085A66-8472-494C-B11B-A9039FC6D62C}" presName="rootText" presStyleLbl="node4" presStyleIdx="5" presStyleCnt="9" custScaleX="660545" custScaleY="992123" custLinFactX="200000" custLinFactY="633831" custLinFactNeighborX="296359" custLinFactNeighborY="700000">
        <dgm:presLayoutVars>
          <dgm:chPref val="3"/>
        </dgm:presLayoutVars>
      </dgm:prSet>
      <dgm:spPr/>
      <dgm:t>
        <a:bodyPr/>
        <a:lstStyle/>
        <a:p>
          <a:endParaRPr lang="en-US"/>
        </a:p>
      </dgm:t>
    </dgm:pt>
    <dgm:pt modelId="{834431E5-BEEB-D748-9395-97218FE41B65}" type="pres">
      <dgm:prSet presAssocID="{65085A66-8472-494C-B11B-A9039FC6D62C}" presName="rootConnector" presStyleLbl="node4" presStyleIdx="5" presStyleCnt="9"/>
      <dgm:spPr/>
      <dgm:t>
        <a:bodyPr/>
        <a:lstStyle/>
        <a:p>
          <a:endParaRPr lang="en-US"/>
        </a:p>
      </dgm:t>
    </dgm:pt>
    <dgm:pt modelId="{33B11F11-5B17-A045-8876-F5AEA1BE6D14}" type="pres">
      <dgm:prSet presAssocID="{65085A66-8472-494C-B11B-A9039FC6D62C}" presName="hierChild4" presStyleCnt="0"/>
      <dgm:spPr/>
      <dgm:t>
        <a:bodyPr/>
        <a:lstStyle/>
        <a:p>
          <a:endParaRPr lang="en-US"/>
        </a:p>
      </dgm:t>
    </dgm:pt>
    <dgm:pt modelId="{F9B67F04-3C35-8045-8AD7-72A8FA4F438F}" type="pres">
      <dgm:prSet presAssocID="{65085A66-8472-494C-B11B-A9039FC6D62C}" presName="hierChild5" presStyleCnt="0"/>
      <dgm:spPr/>
      <dgm:t>
        <a:bodyPr/>
        <a:lstStyle/>
        <a:p>
          <a:endParaRPr lang="en-US"/>
        </a:p>
      </dgm:t>
    </dgm:pt>
    <dgm:pt modelId="{3758E565-265B-204A-9D2F-6A5E75770102}" type="pres">
      <dgm:prSet presAssocID="{E67890E3-0C14-3843-BF1D-E76F1E4038E6}" presName="Name64" presStyleLbl="parChTrans1D4" presStyleIdx="6" presStyleCnt="9"/>
      <dgm:spPr/>
      <dgm:t>
        <a:bodyPr/>
        <a:lstStyle/>
        <a:p>
          <a:endParaRPr lang="en-US"/>
        </a:p>
      </dgm:t>
    </dgm:pt>
    <dgm:pt modelId="{37F45263-B089-3C45-B582-4E012ED02A42}" type="pres">
      <dgm:prSet presAssocID="{2BB37DC1-EE87-4B42-91D7-1B5E4598E75D}" presName="hierRoot2" presStyleCnt="0">
        <dgm:presLayoutVars>
          <dgm:hierBranch val="init"/>
        </dgm:presLayoutVars>
      </dgm:prSet>
      <dgm:spPr/>
      <dgm:t>
        <a:bodyPr/>
        <a:lstStyle/>
        <a:p>
          <a:endParaRPr lang="en-US"/>
        </a:p>
      </dgm:t>
    </dgm:pt>
    <dgm:pt modelId="{905215A3-64A0-D449-A14B-173C24E57017}" type="pres">
      <dgm:prSet presAssocID="{2BB37DC1-EE87-4B42-91D7-1B5E4598E75D}" presName="rootComposite" presStyleCnt="0"/>
      <dgm:spPr/>
      <dgm:t>
        <a:bodyPr/>
        <a:lstStyle/>
        <a:p>
          <a:endParaRPr lang="en-US"/>
        </a:p>
      </dgm:t>
    </dgm:pt>
    <dgm:pt modelId="{298A88C5-0446-DD4E-8765-CA8E72035509}" type="pres">
      <dgm:prSet presAssocID="{2BB37DC1-EE87-4B42-91D7-1B5E4598E75D}" presName="rootText" presStyleLbl="node4" presStyleIdx="6" presStyleCnt="9" custScaleX="693066" custScaleY="1003776" custLinFactX="200000" custLinFactY="600000" custLinFactNeighborX="296359" custLinFactNeighborY="694479">
        <dgm:presLayoutVars>
          <dgm:chPref val="3"/>
        </dgm:presLayoutVars>
      </dgm:prSet>
      <dgm:spPr/>
      <dgm:t>
        <a:bodyPr/>
        <a:lstStyle/>
        <a:p>
          <a:endParaRPr lang="en-US"/>
        </a:p>
      </dgm:t>
    </dgm:pt>
    <dgm:pt modelId="{AB8F5092-1D6C-424C-8E19-74BB29BD6A8F}" type="pres">
      <dgm:prSet presAssocID="{2BB37DC1-EE87-4B42-91D7-1B5E4598E75D}" presName="rootConnector" presStyleLbl="node4" presStyleIdx="6" presStyleCnt="9"/>
      <dgm:spPr/>
      <dgm:t>
        <a:bodyPr/>
        <a:lstStyle/>
        <a:p>
          <a:endParaRPr lang="en-US"/>
        </a:p>
      </dgm:t>
    </dgm:pt>
    <dgm:pt modelId="{99B00BF5-5BC7-B54F-9541-D74F29AF3B3E}" type="pres">
      <dgm:prSet presAssocID="{2BB37DC1-EE87-4B42-91D7-1B5E4598E75D}" presName="hierChild4" presStyleCnt="0"/>
      <dgm:spPr/>
      <dgm:t>
        <a:bodyPr/>
        <a:lstStyle/>
        <a:p>
          <a:endParaRPr lang="en-US"/>
        </a:p>
      </dgm:t>
    </dgm:pt>
    <dgm:pt modelId="{074F8671-3E82-E949-8484-68F40A47A3BE}" type="pres">
      <dgm:prSet presAssocID="{2BB37DC1-EE87-4B42-91D7-1B5E4598E75D}" presName="hierChild5" presStyleCnt="0"/>
      <dgm:spPr/>
      <dgm:t>
        <a:bodyPr/>
        <a:lstStyle/>
        <a:p>
          <a:endParaRPr lang="en-US"/>
        </a:p>
      </dgm:t>
    </dgm:pt>
    <dgm:pt modelId="{5E477618-5C50-4943-B6DD-8E2E205CE79D}" type="pres">
      <dgm:prSet presAssocID="{88C08A06-1FCB-C94B-B6B9-FBBBDF07901C}" presName="Name64" presStyleLbl="parChTrans1D4" presStyleIdx="7" presStyleCnt="9"/>
      <dgm:spPr/>
      <dgm:t>
        <a:bodyPr/>
        <a:lstStyle/>
        <a:p>
          <a:endParaRPr lang="en-US"/>
        </a:p>
      </dgm:t>
    </dgm:pt>
    <dgm:pt modelId="{3633A7B8-B117-ED4B-8767-69BC065265CB}" type="pres">
      <dgm:prSet presAssocID="{AAAAB530-F5BE-8C4E-8EEE-2E43BE54BC42}" presName="hierRoot2" presStyleCnt="0">
        <dgm:presLayoutVars>
          <dgm:hierBranch val="init"/>
        </dgm:presLayoutVars>
      </dgm:prSet>
      <dgm:spPr/>
      <dgm:t>
        <a:bodyPr/>
        <a:lstStyle/>
        <a:p>
          <a:endParaRPr lang="en-US"/>
        </a:p>
      </dgm:t>
    </dgm:pt>
    <dgm:pt modelId="{FBA3DFE6-33A6-E942-8227-39F0E6330528}" type="pres">
      <dgm:prSet presAssocID="{AAAAB530-F5BE-8C4E-8EEE-2E43BE54BC42}" presName="rootComposite" presStyleCnt="0"/>
      <dgm:spPr/>
      <dgm:t>
        <a:bodyPr/>
        <a:lstStyle/>
        <a:p>
          <a:endParaRPr lang="en-US"/>
        </a:p>
      </dgm:t>
    </dgm:pt>
    <dgm:pt modelId="{52C63114-FAD8-8F40-96A7-C24E6ADA187D}" type="pres">
      <dgm:prSet presAssocID="{AAAAB530-F5BE-8C4E-8EEE-2E43BE54BC42}" presName="rootText" presStyleLbl="node4" presStyleIdx="7" presStyleCnt="9" custScaleX="758837" custScaleY="1223652" custLinFactX="200000" custLinFactY="687366" custLinFactNeighborX="226962" custLinFactNeighborY="700000">
        <dgm:presLayoutVars>
          <dgm:chPref val="3"/>
        </dgm:presLayoutVars>
      </dgm:prSet>
      <dgm:spPr/>
      <dgm:t>
        <a:bodyPr/>
        <a:lstStyle/>
        <a:p>
          <a:endParaRPr lang="en-US"/>
        </a:p>
      </dgm:t>
    </dgm:pt>
    <dgm:pt modelId="{5E165C2D-B1DB-6643-A582-97795BE71FA8}" type="pres">
      <dgm:prSet presAssocID="{AAAAB530-F5BE-8C4E-8EEE-2E43BE54BC42}" presName="rootConnector" presStyleLbl="node4" presStyleIdx="7" presStyleCnt="9"/>
      <dgm:spPr/>
      <dgm:t>
        <a:bodyPr/>
        <a:lstStyle/>
        <a:p>
          <a:endParaRPr lang="en-US"/>
        </a:p>
      </dgm:t>
    </dgm:pt>
    <dgm:pt modelId="{520CF77C-9501-2D42-A48F-38FE57DBBECE}" type="pres">
      <dgm:prSet presAssocID="{AAAAB530-F5BE-8C4E-8EEE-2E43BE54BC42}" presName="hierChild4" presStyleCnt="0"/>
      <dgm:spPr/>
      <dgm:t>
        <a:bodyPr/>
        <a:lstStyle/>
        <a:p>
          <a:endParaRPr lang="en-US"/>
        </a:p>
      </dgm:t>
    </dgm:pt>
    <dgm:pt modelId="{219B24A3-F31A-B447-9CCA-AE21D35D05A7}" type="pres">
      <dgm:prSet presAssocID="{AAAAB530-F5BE-8C4E-8EEE-2E43BE54BC42}" presName="hierChild5" presStyleCnt="0"/>
      <dgm:spPr/>
      <dgm:t>
        <a:bodyPr/>
        <a:lstStyle/>
        <a:p>
          <a:endParaRPr lang="en-US"/>
        </a:p>
      </dgm:t>
    </dgm:pt>
    <dgm:pt modelId="{727EBFC3-DF82-CA4F-BF23-71362F8582C6}" type="pres">
      <dgm:prSet presAssocID="{3F32FF2C-6E4A-F74A-B3BC-F41240ADB47E}" presName="Name64" presStyleLbl="parChTrans1D4" presStyleIdx="8" presStyleCnt="9"/>
      <dgm:spPr/>
      <dgm:t>
        <a:bodyPr/>
        <a:lstStyle/>
        <a:p>
          <a:endParaRPr lang="en-US"/>
        </a:p>
      </dgm:t>
    </dgm:pt>
    <dgm:pt modelId="{A7EBC709-0A2F-C840-BAE3-252DB61708E1}" type="pres">
      <dgm:prSet presAssocID="{1EF82005-F724-864F-8EB0-0A1D0B51D873}" presName="hierRoot2" presStyleCnt="0">
        <dgm:presLayoutVars>
          <dgm:hierBranch val="init"/>
        </dgm:presLayoutVars>
      </dgm:prSet>
      <dgm:spPr/>
      <dgm:t>
        <a:bodyPr/>
        <a:lstStyle/>
        <a:p>
          <a:endParaRPr lang="en-US"/>
        </a:p>
      </dgm:t>
    </dgm:pt>
    <dgm:pt modelId="{6167EE78-F559-A747-B9C0-1A2E18EBF79F}" type="pres">
      <dgm:prSet presAssocID="{1EF82005-F724-864F-8EB0-0A1D0B51D873}" presName="rootComposite" presStyleCnt="0"/>
      <dgm:spPr/>
      <dgm:t>
        <a:bodyPr/>
        <a:lstStyle/>
        <a:p>
          <a:endParaRPr lang="en-US"/>
        </a:p>
      </dgm:t>
    </dgm:pt>
    <dgm:pt modelId="{0EC70E9B-C9E6-3049-B524-13232CA07CD2}" type="pres">
      <dgm:prSet presAssocID="{1EF82005-F724-864F-8EB0-0A1D0B51D873}" presName="rootText" presStyleLbl="node4" presStyleIdx="8" presStyleCnt="9" custScaleX="750418" custScaleY="819809" custLinFactX="200000" custLinFactY="600000" custLinFactNeighborX="226963" custLinFactNeighborY="660373">
        <dgm:presLayoutVars>
          <dgm:chPref val="3"/>
        </dgm:presLayoutVars>
      </dgm:prSet>
      <dgm:spPr/>
      <dgm:t>
        <a:bodyPr/>
        <a:lstStyle/>
        <a:p>
          <a:endParaRPr lang="en-US"/>
        </a:p>
      </dgm:t>
    </dgm:pt>
    <dgm:pt modelId="{A3C3E267-4460-CD48-881C-C8731A227F83}" type="pres">
      <dgm:prSet presAssocID="{1EF82005-F724-864F-8EB0-0A1D0B51D873}" presName="rootConnector" presStyleLbl="node4" presStyleIdx="8" presStyleCnt="9"/>
      <dgm:spPr/>
      <dgm:t>
        <a:bodyPr/>
        <a:lstStyle/>
        <a:p>
          <a:endParaRPr lang="en-US"/>
        </a:p>
      </dgm:t>
    </dgm:pt>
    <dgm:pt modelId="{BC8D1CD7-8ED7-3645-AD0A-288524CE313A}" type="pres">
      <dgm:prSet presAssocID="{1EF82005-F724-864F-8EB0-0A1D0B51D873}" presName="hierChild4" presStyleCnt="0"/>
      <dgm:spPr/>
      <dgm:t>
        <a:bodyPr/>
        <a:lstStyle/>
        <a:p>
          <a:endParaRPr lang="en-US"/>
        </a:p>
      </dgm:t>
    </dgm:pt>
    <dgm:pt modelId="{DBBBC661-EA09-EC4F-A5F3-D60E4049FB5C}" type="pres">
      <dgm:prSet presAssocID="{1EF82005-F724-864F-8EB0-0A1D0B51D873}" presName="hierChild5" presStyleCnt="0"/>
      <dgm:spPr/>
      <dgm:t>
        <a:bodyPr/>
        <a:lstStyle/>
        <a:p>
          <a:endParaRPr lang="en-US"/>
        </a:p>
      </dgm:t>
    </dgm:pt>
    <dgm:pt modelId="{38857EC0-100B-FA4E-BA6F-ADC08C143824}" type="pres">
      <dgm:prSet presAssocID="{99DBE7DD-9CAA-8140-95BF-6279180F0DB2}" presName="hierChild5" presStyleCnt="0"/>
      <dgm:spPr/>
      <dgm:t>
        <a:bodyPr/>
        <a:lstStyle/>
        <a:p>
          <a:endParaRPr lang="en-US"/>
        </a:p>
      </dgm:t>
    </dgm:pt>
    <dgm:pt modelId="{5782BEEE-5BC6-E049-9E1D-7ACACB65E236}" type="pres">
      <dgm:prSet presAssocID="{C472CC0E-BD81-1C40-92E1-DC78FD6D02C5}" presName="Name64" presStyleLbl="parChTrans1D3" presStyleIdx="1" presStyleCnt="9"/>
      <dgm:spPr/>
      <dgm:t>
        <a:bodyPr/>
        <a:lstStyle/>
        <a:p>
          <a:endParaRPr lang="en-US"/>
        </a:p>
      </dgm:t>
    </dgm:pt>
    <dgm:pt modelId="{5CB22E6C-4589-5D44-856C-0990A2F20310}" type="pres">
      <dgm:prSet presAssocID="{0DB46678-DA0A-CE49-8B89-A4769D9FA9D1}" presName="hierRoot2" presStyleCnt="0">
        <dgm:presLayoutVars>
          <dgm:hierBranch val="init"/>
        </dgm:presLayoutVars>
      </dgm:prSet>
      <dgm:spPr/>
      <dgm:t>
        <a:bodyPr/>
        <a:lstStyle/>
        <a:p>
          <a:endParaRPr lang="en-US"/>
        </a:p>
      </dgm:t>
    </dgm:pt>
    <dgm:pt modelId="{4FC1574D-B280-7247-A2C0-CBF20FDF075B}" type="pres">
      <dgm:prSet presAssocID="{0DB46678-DA0A-CE49-8B89-A4769D9FA9D1}" presName="rootComposite" presStyleCnt="0"/>
      <dgm:spPr/>
      <dgm:t>
        <a:bodyPr/>
        <a:lstStyle/>
        <a:p>
          <a:endParaRPr lang="en-US"/>
        </a:p>
      </dgm:t>
    </dgm:pt>
    <dgm:pt modelId="{0D752D7E-CD5E-CD4B-8278-A8E27497631E}" type="pres">
      <dgm:prSet presAssocID="{0DB46678-DA0A-CE49-8B89-A4769D9FA9D1}" presName="rootText" presStyleLbl="node3" presStyleIdx="1" presStyleCnt="9" custScaleX="868618" custScaleY="1055199" custLinFactX="-434957" custLinFactY="-1600000" custLinFactNeighborX="-500000" custLinFactNeighborY="-1604293">
        <dgm:presLayoutVars>
          <dgm:chPref val="3"/>
        </dgm:presLayoutVars>
      </dgm:prSet>
      <dgm:spPr/>
      <dgm:t>
        <a:bodyPr/>
        <a:lstStyle/>
        <a:p>
          <a:endParaRPr lang="en-US"/>
        </a:p>
      </dgm:t>
    </dgm:pt>
    <dgm:pt modelId="{A9A5A079-6E0A-CA4C-90A7-6B701C750B01}" type="pres">
      <dgm:prSet presAssocID="{0DB46678-DA0A-CE49-8B89-A4769D9FA9D1}" presName="rootConnector" presStyleLbl="node3" presStyleIdx="1" presStyleCnt="9"/>
      <dgm:spPr/>
      <dgm:t>
        <a:bodyPr/>
        <a:lstStyle/>
        <a:p>
          <a:endParaRPr lang="en-US"/>
        </a:p>
      </dgm:t>
    </dgm:pt>
    <dgm:pt modelId="{7BD1823E-B555-0647-993D-15C71D77F3EC}" type="pres">
      <dgm:prSet presAssocID="{0DB46678-DA0A-CE49-8B89-A4769D9FA9D1}" presName="hierChild4" presStyleCnt="0"/>
      <dgm:spPr/>
      <dgm:t>
        <a:bodyPr/>
        <a:lstStyle/>
        <a:p>
          <a:endParaRPr lang="en-US"/>
        </a:p>
      </dgm:t>
    </dgm:pt>
    <dgm:pt modelId="{9D481556-4804-5B43-A8AD-3CB9C0317862}" type="pres">
      <dgm:prSet presAssocID="{0DB46678-DA0A-CE49-8B89-A4769D9FA9D1}" presName="hierChild5" presStyleCnt="0"/>
      <dgm:spPr/>
      <dgm:t>
        <a:bodyPr/>
        <a:lstStyle/>
        <a:p>
          <a:endParaRPr lang="en-US"/>
        </a:p>
      </dgm:t>
    </dgm:pt>
    <dgm:pt modelId="{E13DAE62-44C5-114C-B7BF-89FE5E0578F1}" type="pres">
      <dgm:prSet presAssocID="{02B84F08-2EE0-2C4C-92B7-848A1CDC62C9}" presName="hierChild5" presStyleCnt="0"/>
      <dgm:spPr/>
      <dgm:t>
        <a:bodyPr/>
        <a:lstStyle/>
        <a:p>
          <a:endParaRPr lang="en-US"/>
        </a:p>
      </dgm:t>
    </dgm:pt>
    <dgm:pt modelId="{3708844E-1270-9E45-9028-06B7CED7D8E6}" type="pres">
      <dgm:prSet presAssocID="{CB371E3A-E5D3-1B4F-B4B0-BF9A0F0FDA56}" presName="Name64" presStyleLbl="parChTrans1D2" presStyleIdx="1" presStyleCnt="2"/>
      <dgm:spPr/>
      <dgm:t>
        <a:bodyPr/>
        <a:lstStyle/>
        <a:p>
          <a:endParaRPr lang="en-US"/>
        </a:p>
      </dgm:t>
    </dgm:pt>
    <dgm:pt modelId="{431FA97F-759D-1046-BCB6-D273DA635151}" type="pres">
      <dgm:prSet presAssocID="{8AD19770-D2D1-6B48-84C3-FB22C9E7D24E}" presName="hierRoot2" presStyleCnt="0">
        <dgm:presLayoutVars>
          <dgm:hierBranch val="init"/>
        </dgm:presLayoutVars>
      </dgm:prSet>
      <dgm:spPr/>
      <dgm:t>
        <a:bodyPr/>
        <a:lstStyle/>
        <a:p>
          <a:endParaRPr lang="en-US"/>
        </a:p>
      </dgm:t>
    </dgm:pt>
    <dgm:pt modelId="{B0A8E516-4B98-684D-A7BC-7BC124E0FFEB}" type="pres">
      <dgm:prSet presAssocID="{8AD19770-D2D1-6B48-84C3-FB22C9E7D24E}" presName="rootComposite" presStyleCnt="0"/>
      <dgm:spPr/>
      <dgm:t>
        <a:bodyPr/>
        <a:lstStyle/>
        <a:p>
          <a:endParaRPr lang="en-US"/>
        </a:p>
      </dgm:t>
    </dgm:pt>
    <dgm:pt modelId="{F2474D0C-8E2C-AE45-9A8E-AF138E364EBB}" type="pres">
      <dgm:prSet presAssocID="{8AD19770-D2D1-6B48-84C3-FB22C9E7D24E}" presName="rootText" presStyleLbl="node2" presStyleIdx="1" presStyleCnt="2" custScaleX="894067" custScaleY="1996531" custLinFactX="-600000" custLinFactY="-434686" custLinFactNeighborX="-648474" custLinFactNeighborY="-500000">
        <dgm:presLayoutVars>
          <dgm:chPref val="3"/>
        </dgm:presLayoutVars>
      </dgm:prSet>
      <dgm:spPr/>
      <dgm:t>
        <a:bodyPr/>
        <a:lstStyle/>
        <a:p>
          <a:endParaRPr lang="en-US"/>
        </a:p>
      </dgm:t>
    </dgm:pt>
    <dgm:pt modelId="{4CEFB7B4-1916-4049-A6FF-D2AB47ED3B9F}" type="pres">
      <dgm:prSet presAssocID="{8AD19770-D2D1-6B48-84C3-FB22C9E7D24E}" presName="rootConnector" presStyleLbl="node2" presStyleIdx="1" presStyleCnt="2"/>
      <dgm:spPr/>
      <dgm:t>
        <a:bodyPr/>
        <a:lstStyle/>
        <a:p>
          <a:endParaRPr lang="en-US"/>
        </a:p>
      </dgm:t>
    </dgm:pt>
    <dgm:pt modelId="{62E92279-D859-6A4C-8948-821F670A7D58}" type="pres">
      <dgm:prSet presAssocID="{8AD19770-D2D1-6B48-84C3-FB22C9E7D24E}" presName="hierChild4" presStyleCnt="0"/>
      <dgm:spPr/>
      <dgm:t>
        <a:bodyPr/>
        <a:lstStyle/>
        <a:p>
          <a:endParaRPr lang="en-US"/>
        </a:p>
      </dgm:t>
    </dgm:pt>
    <dgm:pt modelId="{2838C870-7884-5F4C-B616-099453BD1E42}" type="pres">
      <dgm:prSet presAssocID="{1AAEEB01-5AA7-E543-B386-1A8932F22C86}" presName="Name64" presStyleLbl="parChTrans1D3" presStyleIdx="2" presStyleCnt="9"/>
      <dgm:spPr/>
      <dgm:t>
        <a:bodyPr/>
        <a:lstStyle/>
        <a:p>
          <a:endParaRPr lang="en-US"/>
        </a:p>
      </dgm:t>
    </dgm:pt>
    <dgm:pt modelId="{F7463EEB-5852-6243-A1AA-4231E6E5A4A5}" type="pres">
      <dgm:prSet presAssocID="{E64AFB84-7F77-B442-B94E-6E153380752D}" presName="hierRoot2" presStyleCnt="0">
        <dgm:presLayoutVars>
          <dgm:hierBranch val="init"/>
        </dgm:presLayoutVars>
      </dgm:prSet>
      <dgm:spPr/>
      <dgm:t>
        <a:bodyPr/>
        <a:lstStyle/>
        <a:p>
          <a:endParaRPr lang="en-US"/>
        </a:p>
      </dgm:t>
    </dgm:pt>
    <dgm:pt modelId="{783F5F1B-3995-F241-9197-CAFE395B3B9C}" type="pres">
      <dgm:prSet presAssocID="{E64AFB84-7F77-B442-B94E-6E153380752D}" presName="rootComposite" presStyleCnt="0"/>
      <dgm:spPr/>
      <dgm:t>
        <a:bodyPr/>
        <a:lstStyle/>
        <a:p>
          <a:endParaRPr lang="en-US"/>
        </a:p>
      </dgm:t>
    </dgm:pt>
    <dgm:pt modelId="{FBFA83F1-96B3-FD4B-A2F1-94695684A7A7}" type="pres">
      <dgm:prSet presAssocID="{E64AFB84-7F77-B442-B94E-6E153380752D}" presName="rootText" presStyleLbl="node3" presStyleIdx="2" presStyleCnt="9" custScaleX="666819" custScaleY="851381" custLinFactX="-409832" custLinFactY="-500000" custLinFactNeighborX="-500000" custLinFactNeighborY="-529295">
        <dgm:presLayoutVars>
          <dgm:chPref val="3"/>
        </dgm:presLayoutVars>
      </dgm:prSet>
      <dgm:spPr/>
      <dgm:t>
        <a:bodyPr/>
        <a:lstStyle/>
        <a:p>
          <a:endParaRPr lang="en-US"/>
        </a:p>
      </dgm:t>
    </dgm:pt>
    <dgm:pt modelId="{B7D896C8-44E8-CE41-8669-85F2468807E3}" type="pres">
      <dgm:prSet presAssocID="{E64AFB84-7F77-B442-B94E-6E153380752D}" presName="rootConnector" presStyleLbl="node3" presStyleIdx="2" presStyleCnt="9"/>
      <dgm:spPr/>
      <dgm:t>
        <a:bodyPr/>
        <a:lstStyle/>
        <a:p>
          <a:endParaRPr lang="en-US"/>
        </a:p>
      </dgm:t>
    </dgm:pt>
    <dgm:pt modelId="{B750822A-7748-794F-9895-CC8C32D13FD3}" type="pres">
      <dgm:prSet presAssocID="{E64AFB84-7F77-B442-B94E-6E153380752D}" presName="hierChild4" presStyleCnt="0"/>
      <dgm:spPr/>
      <dgm:t>
        <a:bodyPr/>
        <a:lstStyle/>
        <a:p>
          <a:endParaRPr lang="en-US"/>
        </a:p>
      </dgm:t>
    </dgm:pt>
    <dgm:pt modelId="{7E3E1B76-D207-FB4E-9A1B-8713475CC0AC}" type="pres">
      <dgm:prSet presAssocID="{E64AFB84-7F77-B442-B94E-6E153380752D}" presName="hierChild5" presStyleCnt="0"/>
      <dgm:spPr/>
      <dgm:t>
        <a:bodyPr/>
        <a:lstStyle/>
        <a:p>
          <a:endParaRPr lang="en-US"/>
        </a:p>
      </dgm:t>
    </dgm:pt>
    <dgm:pt modelId="{8A130898-E225-8145-8ADE-7EBD3527BAFF}" type="pres">
      <dgm:prSet presAssocID="{DCFB0D87-30A9-B349-B4F9-55C01D636BC0}" presName="Name64" presStyleLbl="parChTrans1D3" presStyleIdx="3" presStyleCnt="9"/>
      <dgm:spPr/>
      <dgm:t>
        <a:bodyPr/>
        <a:lstStyle/>
        <a:p>
          <a:endParaRPr lang="en-US"/>
        </a:p>
      </dgm:t>
    </dgm:pt>
    <dgm:pt modelId="{55BF4BC4-D1D7-0F48-AD64-194B9E196F61}" type="pres">
      <dgm:prSet presAssocID="{6F384FCB-DFD9-0542-BBAE-0423BF4B79F1}" presName="hierRoot2" presStyleCnt="0">
        <dgm:presLayoutVars>
          <dgm:hierBranch val="init"/>
        </dgm:presLayoutVars>
      </dgm:prSet>
      <dgm:spPr/>
      <dgm:t>
        <a:bodyPr/>
        <a:lstStyle/>
        <a:p>
          <a:endParaRPr lang="en-US"/>
        </a:p>
      </dgm:t>
    </dgm:pt>
    <dgm:pt modelId="{EF3C8998-903C-EF40-8446-F1C7BC89A032}" type="pres">
      <dgm:prSet presAssocID="{6F384FCB-DFD9-0542-BBAE-0423BF4B79F1}" presName="rootComposite" presStyleCnt="0"/>
      <dgm:spPr/>
      <dgm:t>
        <a:bodyPr/>
        <a:lstStyle/>
        <a:p>
          <a:endParaRPr lang="en-US"/>
        </a:p>
      </dgm:t>
    </dgm:pt>
    <dgm:pt modelId="{587BFC7E-E6D9-5C46-984C-14707217E476}" type="pres">
      <dgm:prSet presAssocID="{6F384FCB-DFD9-0542-BBAE-0423BF4B79F1}" presName="rootText" presStyleLbl="node3" presStyleIdx="3" presStyleCnt="9" custScaleX="711213" custScaleY="1266043" custLinFactX="-403253" custLinFactY="-400000" custLinFactNeighborX="-500000" custLinFactNeighborY="-408821">
        <dgm:presLayoutVars>
          <dgm:chPref val="3"/>
        </dgm:presLayoutVars>
      </dgm:prSet>
      <dgm:spPr/>
      <dgm:t>
        <a:bodyPr/>
        <a:lstStyle/>
        <a:p>
          <a:endParaRPr lang="en-US"/>
        </a:p>
      </dgm:t>
    </dgm:pt>
    <dgm:pt modelId="{8F166802-D3B9-E842-9751-87AF21AC3958}" type="pres">
      <dgm:prSet presAssocID="{6F384FCB-DFD9-0542-BBAE-0423BF4B79F1}" presName="rootConnector" presStyleLbl="node3" presStyleIdx="3" presStyleCnt="9"/>
      <dgm:spPr/>
      <dgm:t>
        <a:bodyPr/>
        <a:lstStyle/>
        <a:p>
          <a:endParaRPr lang="en-US"/>
        </a:p>
      </dgm:t>
    </dgm:pt>
    <dgm:pt modelId="{C0415BCF-CF35-FB41-8679-B55AF632E0CD}" type="pres">
      <dgm:prSet presAssocID="{6F384FCB-DFD9-0542-BBAE-0423BF4B79F1}" presName="hierChild4" presStyleCnt="0"/>
      <dgm:spPr/>
      <dgm:t>
        <a:bodyPr/>
        <a:lstStyle/>
        <a:p>
          <a:endParaRPr lang="en-US"/>
        </a:p>
      </dgm:t>
    </dgm:pt>
    <dgm:pt modelId="{B97CA8E4-29CA-564F-95AF-5D1070EE4548}" type="pres">
      <dgm:prSet presAssocID="{6F384FCB-DFD9-0542-BBAE-0423BF4B79F1}" presName="hierChild5" presStyleCnt="0"/>
      <dgm:spPr/>
      <dgm:t>
        <a:bodyPr/>
        <a:lstStyle/>
        <a:p>
          <a:endParaRPr lang="en-US"/>
        </a:p>
      </dgm:t>
    </dgm:pt>
    <dgm:pt modelId="{BCDE87A4-4431-A846-9903-F2786A5B940F}" type="pres">
      <dgm:prSet presAssocID="{F418AEBA-B805-9B4C-8CAB-4D9568FEE9C8}" presName="Name64" presStyleLbl="parChTrans1D3" presStyleIdx="4" presStyleCnt="9"/>
      <dgm:spPr/>
      <dgm:t>
        <a:bodyPr/>
        <a:lstStyle/>
        <a:p>
          <a:endParaRPr lang="en-US"/>
        </a:p>
      </dgm:t>
    </dgm:pt>
    <dgm:pt modelId="{A80459EE-2071-8F4A-BE53-E3BE38B72A62}" type="pres">
      <dgm:prSet presAssocID="{FE64D72D-A3E1-7E46-B334-87874B560EBA}" presName="hierRoot2" presStyleCnt="0">
        <dgm:presLayoutVars>
          <dgm:hierBranch val="init"/>
        </dgm:presLayoutVars>
      </dgm:prSet>
      <dgm:spPr/>
      <dgm:t>
        <a:bodyPr/>
        <a:lstStyle/>
        <a:p>
          <a:endParaRPr lang="en-US"/>
        </a:p>
      </dgm:t>
    </dgm:pt>
    <dgm:pt modelId="{9E00057F-1A15-2740-BCAE-ED857A54D354}" type="pres">
      <dgm:prSet presAssocID="{FE64D72D-A3E1-7E46-B334-87874B560EBA}" presName="rootComposite" presStyleCnt="0"/>
      <dgm:spPr/>
      <dgm:t>
        <a:bodyPr/>
        <a:lstStyle/>
        <a:p>
          <a:endParaRPr lang="en-US"/>
        </a:p>
      </dgm:t>
    </dgm:pt>
    <dgm:pt modelId="{EFD9F048-9D99-C849-9276-FF5E07FA7B4C}" type="pres">
      <dgm:prSet presAssocID="{FE64D72D-A3E1-7E46-B334-87874B560EBA}" presName="rootText" presStyleLbl="node3" presStyleIdx="4" presStyleCnt="9" custScaleX="696140" custScaleY="835672" custLinFactX="-400000" custLinFactY="-304922" custLinFactNeighborX="-496699" custLinFactNeighborY="-400000">
        <dgm:presLayoutVars>
          <dgm:chPref val="3"/>
        </dgm:presLayoutVars>
      </dgm:prSet>
      <dgm:spPr/>
      <dgm:t>
        <a:bodyPr/>
        <a:lstStyle/>
        <a:p>
          <a:endParaRPr lang="en-US"/>
        </a:p>
      </dgm:t>
    </dgm:pt>
    <dgm:pt modelId="{82C9F250-4557-A54B-BFE9-7C410E832CF0}" type="pres">
      <dgm:prSet presAssocID="{FE64D72D-A3E1-7E46-B334-87874B560EBA}" presName="rootConnector" presStyleLbl="node3" presStyleIdx="4" presStyleCnt="9"/>
      <dgm:spPr/>
      <dgm:t>
        <a:bodyPr/>
        <a:lstStyle/>
        <a:p>
          <a:endParaRPr lang="en-US"/>
        </a:p>
      </dgm:t>
    </dgm:pt>
    <dgm:pt modelId="{88CEA8D8-D917-6C46-B058-E7809B85100A}" type="pres">
      <dgm:prSet presAssocID="{FE64D72D-A3E1-7E46-B334-87874B560EBA}" presName="hierChild4" presStyleCnt="0"/>
      <dgm:spPr/>
      <dgm:t>
        <a:bodyPr/>
        <a:lstStyle/>
        <a:p>
          <a:endParaRPr lang="en-US"/>
        </a:p>
      </dgm:t>
    </dgm:pt>
    <dgm:pt modelId="{5E581F45-E7B8-F745-91FC-872068D197B3}" type="pres">
      <dgm:prSet presAssocID="{FE64D72D-A3E1-7E46-B334-87874B560EBA}" presName="hierChild5" presStyleCnt="0"/>
      <dgm:spPr/>
      <dgm:t>
        <a:bodyPr/>
        <a:lstStyle/>
        <a:p>
          <a:endParaRPr lang="en-US"/>
        </a:p>
      </dgm:t>
    </dgm:pt>
    <dgm:pt modelId="{99C7E9F7-3B16-0644-828F-CDC77ECD9739}" type="pres">
      <dgm:prSet presAssocID="{8E174A00-4488-7F44-9970-23FB73D1A1DA}" presName="Name64" presStyleLbl="parChTrans1D3" presStyleIdx="5" presStyleCnt="9"/>
      <dgm:spPr/>
      <dgm:t>
        <a:bodyPr/>
        <a:lstStyle/>
        <a:p>
          <a:endParaRPr lang="en-US"/>
        </a:p>
      </dgm:t>
    </dgm:pt>
    <dgm:pt modelId="{DCEDDBDC-900D-2644-90F4-CA83C8720DE4}" type="pres">
      <dgm:prSet presAssocID="{FA129435-C193-0B4B-87AD-E67452493B89}" presName="hierRoot2" presStyleCnt="0">
        <dgm:presLayoutVars>
          <dgm:hierBranch val="init"/>
        </dgm:presLayoutVars>
      </dgm:prSet>
      <dgm:spPr/>
      <dgm:t>
        <a:bodyPr/>
        <a:lstStyle/>
        <a:p>
          <a:endParaRPr lang="en-US"/>
        </a:p>
      </dgm:t>
    </dgm:pt>
    <dgm:pt modelId="{4E9B2697-FA53-FE43-A88C-9DB770B53EDC}" type="pres">
      <dgm:prSet presAssocID="{FA129435-C193-0B4B-87AD-E67452493B89}" presName="rootComposite" presStyleCnt="0"/>
      <dgm:spPr/>
      <dgm:t>
        <a:bodyPr/>
        <a:lstStyle/>
        <a:p>
          <a:endParaRPr lang="en-US"/>
        </a:p>
      </dgm:t>
    </dgm:pt>
    <dgm:pt modelId="{AAA8E106-8727-964F-89C3-3983A8C727DE}" type="pres">
      <dgm:prSet presAssocID="{FA129435-C193-0B4B-87AD-E67452493B89}" presName="rootText" presStyleLbl="node3" presStyleIdx="5" presStyleCnt="9" custScaleX="748300" custScaleY="941598" custLinFactX="-400000" custLinFactY="1425154" custLinFactNeighborX="-489709" custLinFactNeighborY="1500000">
        <dgm:presLayoutVars>
          <dgm:chPref val="3"/>
        </dgm:presLayoutVars>
      </dgm:prSet>
      <dgm:spPr/>
      <dgm:t>
        <a:bodyPr/>
        <a:lstStyle/>
        <a:p>
          <a:endParaRPr lang="en-US"/>
        </a:p>
      </dgm:t>
    </dgm:pt>
    <dgm:pt modelId="{C30CB5F1-E194-A341-B35B-EED1A4F18908}" type="pres">
      <dgm:prSet presAssocID="{FA129435-C193-0B4B-87AD-E67452493B89}" presName="rootConnector" presStyleLbl="node3" presStyleIdx="5" presStyleCnt="9"/>
      <dgm:spPr/>
      <dgm:t>
        <a:bodyPr/>
        <a:lstStyle/>
        <a:p>
          <a:endParaRPr lang="en-US"/>
        </a:p>
      </dgm:t>
    </dgm:pt>
    <dgm:pt modelId="{75B65909-6EF5-FB46-81FC-E765C1D27814}" type="pres">
      <dgm:prSet presAssocID="{FA129435-C193-0B4B-87AD-E67452493B89}" presName="hierChild4" presStyleCnt="0"/>
      <dgm:spPr/>
      <dgm:t>
        <a:bodyPr/>
        <a:lstStyle/>
        <a:p>
          <a:endParaRPr lang="en-US"/>
        </a:p>
      </dgm:t>
    </dgm:pt>
    <dgm:pt modelId="{5501AF5B-F14E-7349-A28F-9D76129418E0}" type="pres">
      <dgm:prSet presAssocID="{FA129435-C193-0B4B-87AD-E67452493B89}" presName="hierChild5" presStyleCnt="0"/>
      <dgm:spPr/>
      <dgm:t>
        <a:bodyPr/>
        <a:lstStyle/>
        <a:p>
          <a:endParaRPr lang="en-US"/>
        </a:p>
      </dgm:t>
    </dgm:pt>
    <dgm:pt modelId="{561D2E08-8B64-4A48-B4C5-A418E7788F22}" type="pres">
      <dgm:prSet presAssocID="{12E1A4E4-6069-B54D-A78D-720D59C174E9}" presName="Name64" presStyleLbl="parChTrans1D3" presStyleIdx="6" presStyleCnt="9"/>
      <dgm:spPr/>
      <dgm:t>
        <a:bodyPr/>
        <a:lstStyle/>
        <a:p>
          <a:endParaRPr lang="en-US"/>
        </a:p>
      </dgm:t>
    </dgm:pt>
    <dgm:pt modelId="{4CB8F40C-A12B-6C49-A41B-358D7EF69CC2}" type="pres">
      <dgm:prSet presAssocID="{7ACF7886-4EEF-7C48-A426-AE7686D4790B}" presName="hierRoot2" presStyleCnt="0">
        <dgm:presLayoutVars>
          <dgm:hierBranch val="init"/>
        </dgm:presLayoutVars>
      </dgm:prSet>
      <dgm:spPr/>
      <dgm:t>
        <a:bodyPr/>
        <a:lstStyle/>
        <a:p>
          <a:endParaRPr lang="en-US"/>
        </a:p>
      </dgm:t>
    </dgm:pt>
    <dgm:pt modelId="{87350C79-EAD1-2149-B500-917B43970E92}" type="pres">
      <dgm:prSet presAssocID="{7ACF7886-4EEF-7C48-A426-AE7686D4790B}" presName="rootComposite" presStyleCnt="0"/>
      <dgm:spPr/>
      <dgm:t>
        <a:bodyPr/>
        <a:lstStyle/>
        <a:p>
          <a:endParaRPr lang="en-US"/>
        </a:p>
      </dgm:t>
    </dgm:pt>
    <dgm:pt modelId="{4D1C6A73-6E43-7F45-8190-8651B955C168}" type="pres">
      <dgm:prSet presAssocID="{7ACF7886-4EEF-7C48-A426-AE7686D4790B}" presName="rootText" presStyleLbl="node3" presStyleIdx="6" presStyleCnt="9" custAng="10800000" custFlipVert="1" custScaleX="697133" custScaleY="962325" custLinFactX="-400000" custLinFactY="-800000" custLinFactNeighborX="-481054" custLinFactNeighborY="-809910">
        <dgm:presLayoutVars>
          <dgm:chPref val="3"/>
        </dgm:presLayoutVars>
      </dgm:prSet>
      <dgm:spPr/>
      <dgm:t>
        <a:bodyPr/>
        <a:lstStyle/>
        <a:p>
          <a:endParaRPr lang="en-US"/>
        </a:p>
      </dgm:t>
    </dgm:pt>
    <dgm:pt modelId="{25219A78-7A6A-A049-BB09-EADBC5B3F161}" type="pres">
      <dgm:prSet presAssocID="{7ACF7886-4EEF-7C48-A426-AE7686D4790B}" presName="rootConnector" presStyleLbl="node3" presStyleIdx="6" presStyleCnt="9"/>
      <dgm:spPr/>
      <dgm:t>
        <a:bodyPr/>
        <a:lstStyle/>
        <a:p>
          <a:endParaRPr lang="en-US"/>
        </a:p>
      </dgm:t>
    </dgm:pt>
    <dgm:pt modelId="{39A72824-6A92-A449-8D59-F72F29A6E8A4}" type="pres">
      <dgm:prSet presAssocID="{7ACF7886-4EEF-7C48-A426-AE7686D4790B}" presName="hierChild4" presStyleCnt="0"/>
      <dgm:spPr/>
      <dgm:t>
        <a:bodyPr/>
        <a:lstStyle/>
        <a:p>
          <a:endParaRPr lang="en-US"/>
        </a:p>
      </dgm:t>
    </dgm:pt>
    <dgm:pt modelId="{6A2CDC50-DB51-124F-8274-90684731581F}" type="pres">
      <dgm:prSet presAssocID="{7ACF7886-4EEF-7C48-A426-AE7686D4790B}" presName="hierChild5" presStyleCnt="0"/>
      <dgm:spPr/>
      <dgm:t>
        <a:bodyPr/>
        <a:lstStyle/>
        <a:p>
          <a:endParaRPr lang="en-US"/>
        </a:p>
      </dgm:t>
    </dgm:pt>
    <dgm:pt modelId="{AB84D7D0-0D56-C841-B882-C8D042A8B7B1}" type="pres">
      <dgm:prSet presAssocID="{3CE9AEEB-9B06-8141-AC40-7A79850D5422}" presName="Name64" presStyleLbl="parChTrans1D3" presStyleIdx="7" presStyleCnt="9"/>
      <dgm:spPr/>
      <dgm:t>
        <a:bodyPr/>
        <a:lstStyle/>
        <a:p>
          <a:endParaRPr lang="en-US"/>
        </a:p>
      </dgm:t>
    </dgm:pt>
    <dgm:pt modelId="{66A00857-115A-8341-ACD7-6187FD4EF0F4}" type="pres">
      <dgm:prSet presAssocID="{0F690C9D-1060-E041-9C28-54F77327CA19}" presName="hierRoot2" presStyleCnt="0">
        <dgm:presLayoutVars>
          <dgm:hierBranch val="init"/>
        </dgm:presLayoutVars>
      </dgm:prSet>
      <dgm:spPr/>
      <dgm:t>
        <a:bodyPr/>
        <a:lstStyle/>
        <a:p>
          <a:endParaRPr lang="en-US"/>
        </a:p>
      </dgm:t>
    </dgm:pt>
    <dgm:pt modelId="{AD3EF783-8F68-2A41-9A57-6D6A88B7E994}" type="pres">
      <dgm:prSet presAssocID="{0F690C9D-1060-E041-9C28-54F77327CA19}" presName="rootComposite" presStyleCnt="0"/>
      <dgm:spPr/>
      <dgm:t>
        <a:bodyPr/>
        <a:lstStyle/>
        <a:p>
          <a:endParaRPr lang="en-US"/>
        </a:p>
      </dgm:t>
    </dgm:pt>
    <dgm:pt modelId="{88ACE1F9-A070-6B46-B931-9DC9317BD2F0}" type="pres">
      <dgm:prSet presAssocID="{0F690C9D-1060-E041-9C28-54F77327CA19}" presName="rootText" presStyleLbl="node3" presStyleIdx="7" presStyleCnt="9" custScaleX="755059" custScaleY="1224060" custLinFactX="-404717" custLinFactY="-764605" custLinFactNeighborX="-500000" custLinFactNeighborY="-800000">
        <dgm:presLayoutVars>
          <dgm:chPref val="3"/>
        </dgm:presLayoutVars>
      </dgm:prSet>
      <dgm:spPr/>
      <dgm:t>
        <a:bodyPr/>
        <a:lstStyle/>
        <a:p>
          <a:endParaRPr lang="en-US"/>
        </a:p>
      </dgm:t>
    </dgm:pt>
    <dgm:pt modelId="{9F3D961A-2336-F845-BB7B-8733B7C44BEB}" type="pres">
      <dgm:prSet presAssocID="{0F690C9D-1060-E041-9C28-54F77327CA19}" presName="rootConnector" presStyleLbl="node3" presStyleIdx="7" presStyleCnt="9"/>
      <dgm:spPr/>
      <dgm:t>
        <a:bodyPr/>
        <a:lstStyle/>
        <a:p>
          <a:endParaRPr lang="en-US"/>
        </a:p>
      </dgm:t>
    </dgm:pt>
    <dgm:pt modelId="{36746FA9-0EC2-9840-8B89-30F96D2DFABE}" type="pres">
      <dgm:prSet presAssocID="{0F690C9D-1060-E041-9C28-54F77327CA19}" presName="hierChild4" presStyleCnt="0"/>
      <dgm:spPr/>
      <dgm:t>
        <a:bodyPr/>
        <a:lstStyle/>
        <a:p>
          <a:endParaRPr lang="en-US"/>
        </a:p>
      </dgm:t>
    </dgm:pt>
    <dgm:pt modelId="{AD710654-0F68-EF46-8BBB-2886C0EA08E9}" type="pres">
      <dgm:prSet presAssocID="{0F690C9D-1060-E041-9C28-54F77327CA19}" presName="hierChild5" presStyleCnt="0"/>
      <dgm:spPr/>
      <dgm:t>
        <a:bodyPr/>
        <a:lstStyle/>
        <a:p>
          <a:endParaRPr lang="en-US"/>
        </a:p>
      </dgm:t>
    </dgm:pt>
    <dgm:pt modelId="{3477ABB9-458B-AF46-9556-068B64A2E559}" type="pres">
      <dgm:prSet presAssocID="{66AEF702-DE08-8442-BC1F-01DC6FA57C08}" presName="Name64" presStyleLbl="parChTrans1D3" presStyleIdx="8" presStyleCnt="9"/>
      <dgm:spPr/>
      <dgm:t>
        <a:bodyPr/>
        <a:lstStyle/>
        <a:p>
          <a:endParaRPr lang="en-US"/>
        </a:p>
      </dgm:t>
    </dgm:pt>
    <dgm:pt modelId="{E35D0DD3-86A1-C247-8DDC-081CB2BE70DD}" type="pres">
      <dgm:prSet presAssocID="{1268B45C-BFFE-1740-B325-68F98C146920}" presName="hierRoot2" presStyleCnt="0">
        <dgm:presLayoutVars>
          <dgm:hierBranch val="init"/>
        </dgm:presLayoutVars>
      </dgm:prSet>
      <dgm:spPr/>
      <dgm:t>
        <a:bodyPr/>
        <a:lstStyle/>
        <a:p>
          <a:endParaRPr lang="en-US"/>
        </a:p>
      </dgm:t>
    </dgm:pt>
    <dgm:pt modelId="{53091EB1-70D7-F342-A25D-B3D0FC45CB47}" type="pres">
      <dgm:prSet presAssocID="{1268B45C-BFFE-1740-B325-68F98C146920}" presName="rootComposite" presStyleCnt="0"/>
      <dgm:spPr/>
      <dgm:t>
        <a:bodyPr/>
        <a:lstStyle/>
        <a:p>
          <a:endParaRPr lang="en-US"/>
        </a:p>
      </dgm:t>
    </dgm:pt>
    <dgm:pt modelId="{BEA3A6F2-9119-0348-B6BE-70545E4A720C}" type="pres">
      <dgm:prSet presAssocID="{1268B45C-BFFE-1740-B325-68F98C146920}" presName="rootText" presStyleLbl="node3" presStyleIdx="8" presStyleCnt="9" custScaleX="707663" custScaleY="1190108" custLinFactX="-400000" custLinFactY="-800000" custLinFactNeighborX="-497266" custLinFactNeighborY="-811011">
        <dgm:presLayoutVars>
          <dgm:chPref val="3"/>
        </dgm:presLayoutVars>
      </dgm:prSet>
      <dgm:spPr/>
      <dgm:t>
        <a:bodyPr/>
        <a:lstStyle/>
        <a:p>
          <a:endParaRPr lang="en-US"/>
        </a:p>
      </dgm:t>
    </dgm:pt>
    <dgm:pt modelId="{8394A057-2482-0F48-8FAB-23963DAC4FBA}" type="pres">
      <dgm:prSet presAssocID="{1268B45C-BFFE-1740-B325-68F98C146920}" presName="rootConnector" presStyleLbl="node3" presStyleIdx="8" presStyleCnt="9"/>
      <dgm:spPr/>
      <dgm:t>
        <a:bodyPr/>
        <a:lstStyle/>
        <a:p>
          <a:endParaRPr lang="en-US"/>
        </a:p>
      </dgm:t>
    </dgm:pt>
    <dgm:pt modelId="{29312E49-E73E-3B46-93E4-8BD409910445}" type="pres">
      <dgm:prSet presAssocID="{1268B45C-BFFE-1740-B325-68F98C146920}" presName="hierChild4" presStyleCnt="0"/>
      <dgm:spPr/>
      <dgm:t>
        <a:bodyPr/>
        <a:lstStyle/>
        <a:p>
          <a:endParaRPr lang="en-US"/>
        </a:p>
      </dgm:t>
    </dgm:pt>
    <dgm:pt modelId="{68DF6370-E86A-3E43-9B49-21D8C921ADF4}" type="pres">
      <dgm:prSet presAssocID="{1268B45C-BFFE-1740-B325-68F98C146920}" presName="hierChild5" presStyleCnt="0"/>
      <dgm:spPr/>
      <dgm:t>
        <a:bodyPr/>
        <a:lstStyle/>
        <a:p>
          <a:endParaRPr lang="en-US"/>
        </a:p>
      </dgm:t>
    </dgm:pt>
    <dgm:pt modelId="{366FF312-9C9D-0C47-B5C2-15D244A57873}" type="pres">
      <dgm:prSet presAssocID="{8AD19770-D2D1-6B48-84C3-FB22C9E7D24E}" presName="hierChild5" presStyleCnt="0"/>
      <dgm:spPr/>
      <dgm:t>
        <a:bodyPr/>
        <a:lstStyle/>
        <a:p>
          <a:endParaRPr lang="en-US"/>
        </a:p>
      </dgm:t>
    </dgm:pt>
    <dgm:pt modelId="{F8FFED24-D5C2-4635-93D7-49226DFBA760}" type="pres">
      <dgm:prSet presAssocID="{907A0624-69DE-404B-8F66-3F978F5C3F9E}" presName="hierChild3" presStyleCnt="0"/>
      <dgm:spPr/>
    </dgm:pt>
  </dgm:ptLst>
  <dgm:cxnLst>
    <dgm:cxn modelId="{31F09AE4-BC34-1B40-AACD-966617730341}" srcId="{99DBE7DD-9CAA-8140-95BF-6279180F0DB2}" destId="{65085A66-8472-494C-B11B-A9039FC6D62C}" srcOrd="5" destOrd="0" parTransId="{7D955FF9-3B08-8C43-9B10-EED4BE9EA583}" sibTransId="{5486FAB0-B55D-A44D-AC2C-339F549FD9A7}"/>
    <dgm:cxn modelId="{581010F3-F590-43FB-90B6-AD88E23D2CBB}" type="presOf" srcId="{E64AFB84-7F77-B442-B94E-6E153380752D}" destId="{FBFA83F1-96B3-FD4B-A2F1-94695684A7A7}" srcOrd="0" destOrd="0" presId="urn:microsoft.com/office/officeart/2009/3/layout/HorizontalOrganizationChart"/>
    <dgm:cxn modelId="{F92AAC13-0F95-4C12-A9E9-4243323ED57C}" type="presOf" srcId="{53B148E1-28FC-C24D-AFC5-E46BE184D11D}" destId="{064CA6C5-F1A9-6D41-AFB8-9F3FC9A75C88}" srcOrd="0" destOrd="0" presId="urn:microsoft.com/office/officeart/2009/3/layout/HorizontalOrganizationChart"/>
    <dgm:cxn modelId="{B07A7EA5-C7D3-457C-8C82-C1591692F9DA}" type="presOf" srcId="{DCFB0D87-30A9-B349-B4F9-55C01D636BC0}" destId="{8A130898-E225-8145-8ADE-7EBD3527BAFF}" srcOrd="0" destOrd="0" presId="urn:microsoft.com/office/officeart/2009/3/layout/HorizontalOrganizationChart"/>
    <dgm:cxn modelId="{A6D2EA64-0978-40CA-982A-0A5557382709}" type="presOf" srcId="{12E1A4E4-6069-B54D-A78D-720D59C174E9}" destId="{561D2E08-8B64-4A48-B4C5-A418E7788F22}" srcOrd="0" destOrd="0" presId="urn:microsoft.com/office/officeart/2009/3/layout/HorizontalOrganizationChart"/>
    <dgm:cxn modelId="{5EC5B3C4-9122-5247-920D-6D91E274D9D7}" srcId="{907A0624-69DE-404B-8F66-3F978F5C3F9E}" destId="{02B84F08-2EE0-2C4C-92B7-848A1CDC62C9}" srcOrd="0" destOrd="0" parTransId="{98C6ED2D-E2C1-C446-9024-CF66D5EABB08}" sibTransId="{36EE3279-E7FA-2D4D-835A-488749E59ED0}"/>
    <dgm:cxn modelId="{CF868F41-9356-4B4A-AA50-4D92BC612529}" type="presOf" srcId="{0DB46678-DA0A-CE49-8B89-A4769D9FA9D1}" destId="{0D752D7E-CD5E-CD4B-8278-A8E27497631E}" srcOrd="0" destOrd="0" presId="urn:microsoft.com/office/officeart/2009/3/layout/HorizontalOrganizationChart"/>
    <dgm:cxn modelId="{AB248EA2-A9E7-407A-9C93-0A80B08C42D2}" type="presOf" srcId="{6F384FCB-DFD9-0542-BBAE-0423BF4B79F1}" destId="{587BFC7E-E6D9-5C46-984C-14707217E476}" srcOrd="0" destOrd="0" presId="urn:microsoft.com/office/officeart/2009/3/layout/HorizontalOrganizationChart"/>
    <dgm:cxn modelId="{5DAB4672-4F2A-DA49-8491-6905870DDABC}" srcId="{02B84F08-2EE0-2C4C-92B7-848A1CDC62C9}" destId="{99DBE7DD-9CAA-8140-95BF-6279180F0DB2}" srcOrd="0" destOrd="0" parTransId="{E1105CD6-504A-3445-BDE0-81D36B6AD9D6}" sibTransId="{1E281488-0B18-3240-B638-8F0FB33F4BED}"/>
    <dgm:cxn modelId="{B81C4BF3-6C56-4494-9BB0-1AE9B81DAF52}" type="presOf" srcId="{FE64D72D-A3E1-7E46-B334-87874B560EBA}" destId="{EFD9F048-9D99-C849-9276-FF5E07FA7B4C}" srcOrd="0" destOrd="0" presId="urn:microsoft.com/office/officeart/2009/3/layout/HorizontalOrganizationChart"/>
    <dgm:cxn modelId="{9C2787DA-C2C4-4C34-84B9-B87FFA638427}" type="presOf" srcId="{B391CB1F-8FA0-1649-B73F-5F09F866D4DA}" destId="{B0B97230-6616-A14E-A796-16F82FB53854}" srcOrd="0" destOrd="0" presId="urn:microsoft.com/office/officeart/2009/3/layout/HorizontalOrganizationChart"/>
    <dgm:cxn modelId="{4F56A939-C3A5-4209-830A-A09D4290B672}" type="presOf" srcId="{2BB37DC1-EE87-4B42-91D7-1B5E4598E75D}" destId="{AB8F5092-1D6C-424C-8E19-74BB29BD6A8F}" srcOrd="1" destOrd="0" presId="urn:microsoft.com/office/officeart/2009/3/layout/HorizontalOrganizationChart"/>
    <dgm:cxn modelId="{8AD7E2CB-2794-47B9-BEDA-D77DD3915547}" type="presOf" srcId="{C472CC0E-BD81-1C40-92E1-DC78FD6D02C5}" destId="{5782BEEE-5BC6-E049-9E1D-7ACACB65E236}" srcOrd="0" destOrd="0" presId="urn:microsoft.com/office/officeart/2009/3/layout/HorizontalOrganizationChart"/>
    <dgm:cxn modelId="{B700DF51-F7DF-4CB6-8432-9E55A324BD1D}" type="presOf" srcId="{E64AFB84-7F77-B442-B94E-6E153380752D}" destId="{B7D896C8-44E8-CE41-8669-85F2468807E3}" srcOrd="1" destOrd="0" presId="urn:microsoft.com/office/officeart/2009/3/layout/HorizontalOrganizationChart"/>
    <dgm:cxn modelId="{93FD26F8-C519-554C-BE00-466B9F7F9918}" srcId="{8AD19770-D2D1-6B48-84C3-FB22C9E7D24E}" destId="{E64AFB84-7F77-B442-B94E-6E153380752D}" srcOrd="0" destOrd="0" parTransId="{1AAEEB01-5AA7-E543-B386-1A8932F22C86}" sibTransId="{2CD21A0D-2F32-BD47-8BCB-A47567327D1C}"/>
    <dgm:cxn modelId="{20E99228-6A19-414E-AF3B-6C322F1DFA93}" srcId="{0313098C-DD03-E445-AAB0-DC4060CBAEA7}" destId="{907A0624-69DE-404B-8F66-3F978F5C3F9E}" srcOrd="0" destOrd="0" parTransId="{65AD3773-0132-3647-94B6-0CE7BCFE1FE5}" sibTransId="{1C7F551E-1263-0949-90F8-3132FD04FFF6}"/>
    <dgm:cxn modelId="{8185A4CF-23A0-4727-87B4-83435526477B}" type="presOf" srcId="{8AD19770-D2D1-6B48-84C3-FB22C9E7D24E}" destId="{4CEFB7B4-1916-4049-A6FF-D2AB47ED3B9F}" srcOrd="1" destOrd="0" presId="urn:microsoft.com/office/officeart/2009/3/layout/HorizontalOrganizationChart"/>
    <dgm:cxn modelId="{595E9BE7-472D-4971-AFCB-B9AED0178CEF}" type="presOf" srcId="{7ACF7886-4EEF-7C48-A426-AE7686D4790B}" destId="{4D1C6A73-6E43-7F45-8190-8651B955C168}" srcOrd="0" destOrd="0" presId="urn:microsoft.com/office/officeart/2009/3/layout/HorizontalOrganizationChart"/>
    <dgm:cxn modelId="{317522D0-B43C-4C87-9946-DCF2C52585CE}" type="presOf" srcId="{E67890E3-0C14-3843-BF1D-E76F1E4038E6}" destId="{3758E565-265B-204A-9D2F-6A5E75770102}" srcOrd="0" destOrd="0" presId="urn:microsoft.com/office/officeart/2009/3/layout/HorizontalOrganizationChart"/>
    <dgm:cxn modelId="{698E971D-1660-4252-87B8-6105C648CE3B}" type="presOf" srcId="{FA129435-C193-0B4B-87AD-E67452493B89}" destId="{AAA8E106-8727-964F-89C3-3983A8C727DE}" srcOrd="0" destOrd="0" presId="urn:microsoft.com/office/officeart/2009/3/layout/HorizontalOrganizationChart"/>
    <dgm:cxn modelId="{2895160D-FA89-9A4A-A2A0-C31E181FF8A4}" srcId="{99DBE7DD-9CAA-8140-95BF-6279180F0DB2}" destId="{1EF82005-F724-864F-8EB0-0A1D0B51D873}" srcOrd="8" destOrd="0" parTransId="{3F32FF2C-6E4A-F74A-B3BC-F41240ADB47E}" sibTransId="{B516BA6B-7995-5A46-B81D-CD53560058C3}"/>
    <dgm:cxn modelId="{50BA1007-6001-4058-B59F-2AF173DDA05B}" type="presOf" srcId="{E1105CD6-504A-3445-BDE0-81D36B6AD9D6}" destId="{7652F469-BE31-9F49-B7FE-7F6E7597C742}" srcOrd="0" destOrd="0" presId="urn:microsoft.com/office/officeart/2009/3/layout/HorizontalOrganizationChart"/>
    <dgm:cxn modelId="{CE874D77-223F-4755-83F4-99AF9AF41C7B}" type="presOf" srcId="{1268B45C-BFFE-1740-B325-68F98C146920}" destId="{8394A057-2482-0F48-8FAB-23963DAC4FBA}" srcOrd="1" destOrd="0" presId="urn:microsoft.com/office/officeart/2009/3/layout/HorizontalOrganizationChart"/>
    <dgm:cxn modelId="{9D588F0C-0813-4C04-9F2E-DFE2A966DDED}" type="presOf" srcId="{59CC9396-EE16-D24D-B3A7-B851A64EA7B7}" destId="{54C82241-80EE-734D-9E58-D1C5F775BABE}" srcOrd="0" destOrd="0" presId="urn:microsoft.com/office/officeart/2009/3/layout/HorizontalOrganizationChart"/>
    <dgm:cxn modelId="{EF12831D-35E6-4A04-972A-5CE6EAE105E3}" type="presOf" srcId="{B391CB1F-8FA0-1649-B73F-5F09F866D4DA}" destId="{2FB758B3-B12A-EF4D-9EBB-42BC86C40DD7}" srcOrd="1" destOrd="0" presId="urn:microsoft.com/office/officeart/2009/3/layout/HorizontalOrganizationChart"/>
    <dgm:cxn modelId="{F19A3C13-0FE0-43F0-A594-486B95183DEB}" type="presOf" srcId="{99DBE7DD-9CAA-8140-95BF-6279180F0DB2}" destId="{18536360-FA89-A14C-8F96-792A352660FF}" srcOrd="1" destOrd="0" presId="urn:microsoft.com/office/officeart/2009/3/layout/HorizontalOrganizationChart"/>
    <dgm:cxn modelId="{5CFCDCB1-89A9-4E44-9BD4-9896D10846A4}" srcId="{99DBE7DD-9CAA-8140-95BF-6279180F0DB2}" destId="{509B96CE-AD82-8E48-BFB2-454D0499A8F3}" srcOrd="4" destOrd="0" parTransId="{AB4B18F7-B6DF-064F-A56A-CF2F38489199}" sibTransId="{8756A254-9977-1849-8CAC-7FBF829B2A97}"/>
    <dgm:cxn modelId="{0C9D348A-0430-EC47-80F7-AF8B6ADEA70A}" srcId="{99DBE7DD-9CAA-8140-95BF-6279180F0DB2}" destId="{80F87801-0D49-8342-8373-23D463AE7CEC}" srcOrd="3" destOrd="0" parTransId="{53B148E1-28FC-C24D-AFC5-E46BE184D11D}" sibTransId="{5D7168E4-43D5-4D4A-B507-755AA518310B}"/>
    <dgm:cxn modelId="{02C5FBA2-0484-42EA-806B-379FD16B98B9}" type="presOf" srcId="{1EF82005-F724-864F-8EB0-0A1D0B51D873}" destId="{0EC70E9B-C9E6-3049-B524-13232CA07CD2}" srcOrd="0" destOrd="0" presId="urn:microsoft.com/office/officeart/2009/3/layout/HorizontalOrganizationChart"/>
    <dgm:cxn modelId="{3A6B67FC-5CEB-41FE-A0B8-E2104ADA0E24}" type="presOf" srcId="{1268B45C-BFFE-1740-B325-68F98C146920}" destId="{BEA3A6F2-9119-0348-B6BE-70545E4A720C}" srcOrd="0" destOrd="0" presId="urn:microsoft.com/office/officeart/2009/3/layout/HorizontalOrganizationChart"/>
    <dgm:cxn modelId="{42CF46BE-EC56-40C6-B051-76D6AFDF099A}" type="presOf" srcId="{3CE9AEEB-9B06-8141-AC40-7A79850D5422}" destId="{AB84D7D0-0D56-C841-B882-C8D042A8B7B1}" srcOrd="0" destOrd="0" presId="urn:microsoft.com/office/officeart/2009/3/layout/HorizontalOrganizationChart"/>
    <dgm:cxn modelId="{3387CBFF-5C84-4A64-8337-C034C0349748}" type="presOf" srcId="{0DB46678-DA0A-CE49-8B89-A4769D9FA9D1}" destId="{A9A5A079-6E0A-CA4C-90A7-6B701C750B01}" srcOrd="1" destOrd="0" presId="urn:microsoft.com/office/officeart/2009/3/layout/HorizontalOrganizationChart"/>
    <dgm:cxn modelId="{560ABE21-13FA-44CE-88F2-3E52F3D09560}" type="presOf" srcId="{3F32FF2C-6E4A-F74A-B3BC-F41240ADB47E}" destId="{727EBFC3-DF82-CA4F-BF23-71362F8582C6}" srcOrd="0" destOrd="0" presId="urn:microsoft.com/office/officeart/2009/3/layout/HorizontalOrganizationChart"/>
    <dgm:cxn modelId="{DDD2F78F-24BD-BB4A-8D25-352555932783}" srcId="{907A0624-69DE-404B-8F66-3F978F5C3F9E}" destId="{8AD19770-D2D1-6B48-84C3-FB22C9E7D24E}" srcOrd="1" destOrd="0" parTransId="{CB371E3A-E5D3-1B4F-B4B0-BF9A0F0FDA56}" sibTransId="{197857AE-E3C5-144D-86EB-7E69723ACA90}"/>
    <dgm:cxn modelId="{F3BABF03-7AF6-3245-8C97-8BA602B0DE9D}" srcId="{8AD19770-D2D1-6B48-84C3-FB22C9E7D24E}" destId="{FA129435-C193-0B4B-87AD-E67452493B89}" srcOrd="3" destOrd="0" parTransId="{8E174A00-4488-7F44-9970-23FB73D1A1DA}" sibTransId="{E8DA3E12-8380-8243-97D7-A25E9CEA5A52}"/>
    <dgm:cxn modelId="{8429CEFF-5096-44E0-B4C8-8CBFD183907D}" type="presOf" srcId="{907A0624-69DE-404B-8F66-3F978F5C3F9E}" destId="{45C505E4-6E5D-441E-8575-EF06ABB9DAA7}" srcOrd="1" destOrd="0" presId="urn:microsoft.com/office/officeart/2009/3/layout/HorizontalOrganizationChart"/>
    <dgm:cxn modelId="{C56F7B62-BE2F-416B-8218-F5797A7DB712}" type="presOf" srcId="{85854CA9-A002-9142-8E37-4C8983438938}" destId="{41B4F257-BD99-734D-A9E3-7BF0D8D64168}" srcOrd="0" destOrd="0" presId="urn:microsoft.com/office/officeart/2009/3/layout/HorizontalOrganizationChart"/>
    <dgm:cxn modelId="{71FE1B0D-EC07-4D68-83A7-C2E90D7EBB8A}" type="presOf" srcId="{2AAFB54D-0484-364E-9B06-71910F6520C6}" destId="{84C33F76-8242-6046-8D74-9DBA347BC91A}" srcOrd="0" destOrd="0" presId="urn:microsoft.com/office/officeart/2009/3/layout/HorizontalOrganizationChart"/>
    <dgm:cxn modelId="{74452A09-85C5-4842-98EE-C98568635F02}" srcId="{8AD19770-D2D1-6B48-84C3-FB22C9E7D24E}" destId="{7ACF7886-4EEF-7C48-A426-AE7686D4790B}" srcOrd="4" destOrd="0" parTransId="{12E1A4E4-6069-B54D-A78D-720D59C174E9}" sibTransId="{37E361C8-5ECF-7740-AB76-B7BF7145E0F7}"/>
    <dgm:cxn modelId="{CC56D739-D832-434D-B3BB-553EE1B132F6}" type="presOf" srcId="{6F384FCB-DFD9-0542-BBAE-0423BF4B79F1}" destId="{8F166802-D3B9-E842-9751-87AF21AC3958}" srcOrd="1" destOrd="0" presId="urn:microsoft.com/office/officeart/2009/3/layout/HorizontalOrganizationChart"/>
    <dgm:cxn modelId="{2522B514-C674-4719-8BFA-EF2D5E64DD34}" type="presOf" srcId="{AAAAB530-F5BE-8C4E-8EEE-2E43BE54BC42}" destId="{5E165C2D-B1DB-6643-A582-97795BE71FA8}" srcOrd="1" destOrd="0" presId="urn:microsoft.com/office/officeart/2009/3/layout/HorizontalOrganizationChart"/>
    <dgm:cxn modelId="{07236236-F4A4-4E19-9499-2D46B446CC7A}" type="presOf" srcId="{509B96CE-AD82-8E48-BFB2-454D0499A8F3}" destId="{DE50A8F6-5461-754A-B2C8-4796343E57A1}" srcOrd="0" destOrd="0" presId="urn:microsoft.com/office/officeart/2009/3/layout/HorizontalOrganizationChart"/>
    <dgm:cxn modelId="{9CBF2911-F5E4-4BF1-953F-F41813D18E32}" type="presOf" srcId="{86EF3140-D59E-CA46-9883-C2938F099138}" destId="{C5BFDD92-7E35-E647-8D9F-C858EF525A97}" srcOrd="1" destOrd="0" presId="urn:microsoft.com/office/officeart/2009/3/layout/HorizontalOrganizationChart"/>
    <dgm:cxn modelId="{9E9C4B42-C362-4F54-85C3-9E0E990D25A1}" type="presOf" srcId="{8E174A00-4488-7F44-9970-23FB73D1A1DA}" destId="{99C7E9F7-3B16-0644-828F-CDC77ECD9739}" srcOrd="0" destOrd="0" presId="urn:microsoft.com/office/officeart/2009/3/layout/HorizontalOrganizationChart"/>
    <dgm:cxn modelId="{B279D74A-7394-43B6-A27F-B29F3E41209C}" type="presOf" srcId="{FE64D72D-A3E1-7E46-B334-87874B560EBA}" destId="{82C9F250-4557-A54B-BFE9-7C410E832CF0}" srcOrd="1" destOrd="0" presId="urn:microsoft.com/office/officeart/2009/3/layout/HorizontalOrganizationChart"/>
    <dgm:cxn modelId="{5DDCE2BB-5921-3C48-9E45-3B05EA2DCC30}" srcId="{99DBE7DD-9CAA-8140-95BF-6279180F0DB2}" destId="{2BB37DC1-EE87-4B42-91D7-1B5E4598E75D}" srcOrd="6" destOrd="0" parTransId="{E67890E3-0C14-3843-BF1D-E76F1E4038E6}" sibTransId="{A8F1B49B-4EF9-A94D-AC4E-4EC2B7A525B8}"/>
    <dgm:cxn modelId="{911E8049-0FCB-42A9-9BBC-C9B89DFC2A4A}" type="presOf" srcId="{66AEF702-DE08-8442-BC1F-01DC6FA57C08}" destId="{3477ABB9-458B-AF46-9556-068B64A2E559}" srcOrd="0" destOrd="0" presId="urn:microsoft.com/office/officeart/2009/3/layout/HorizontalOrganizationChart"/>
    <dgm:cxn modelId="{9E3E57EE-B55D-46A6-83F0-C5F8FA29F854}" type="presOf" srcId="{0313098C-DD03-E445-AAB0-DC4060CBAEA7}" destId="{A23AF336-3684-1E42-B5E5-40C32D0FCD0C}" srcOrd="0" destOrd="0" presId="urn:microsoft.com/office/officeart/2009/3/layout/HorizontalOrganizationChart"/>
    <dgm:cxn modelId="{38E45EFF-D8D4-4EA7-997B-680AEF5EFCD0}" type="presOf" srcId="{0F690C9D-1060-E041-9C28-54F77327CA19}" destId="{9F3D961A-2336-F845-BB7B-8733B7C44BEB}" srcOrd="1" destOrd="0" presId="urn:microsoft.com/office/officeart/2009/3/layout/HorizontalOrganizationChart"/>
    <dgm:cxn modelId="{AE711F69-FAEA-499D-AF2A-42FE52D1D788}" type="presOf" srcId="{7D955FF9-3B08-8C43-9B10-EED4BE9EA583}" destId="{730C7082-30D7-9B47-9A6C-0D8203030E56}" srcOrd="0" destOrd="0" presId="urn:microsoft.com/office/officeart/2009/3/layout/HorizontalOrganizationChart"/>
    <dgm:cxn modelId="{4B852CB9-AC5D-7347-A3EB-A688436FE513}" srcId="{99DBE7DD-9CAA-8140-95BF-6279180F0DB2}" destId="{AAAAB530-F5BE-8C4E-8EEE-2E43BE54BC42}" srcOrd="7" destOrd="0" parTransId="{88C08A06-1FCB-C94B-B6B9-FBBBDF07901C}" sibTransId="{7EE51014-3626-8340-9246-D9FD22E565BF}"/>
    <dgm:cxn modelId="{B448CFB0-B54D-024A-B232-EE240E34FDEE}" srcId="{99DBE7DD-9CAA-8140-95BF-6279180F0DB2}" destId="{86EF3140-D59E-CA46-9883-C2938F099138}" srcOrd="1" destOrd="0" parTransId="{59CC9396-EE16-D24D-B3A7-B851A64EA7B7}" sibTransId="{B385E123-FF41-F943-B414-DED5B53C5E92}"/>
    <dgm:cxn modelId="{9C3333EB-319A-4F7B-8E8D-A0EE9CA29064}" type="presOf" srcId="{02B84F08-2EE0-2C4C-92B7-848A1CDC62C9}" destId="{73D11D5B-54B1-E044-A427-4EED0DC3A9C6}" srcOrd="1" destOrd="0" presId="urn:microsoft.com/office/officeart/2009/3/layout/HorizontalOrganizationChart"/>
    <dgm:cxn modelId="{F874A4DF-4EFC-9144-851A-723C48C659F8}" srcId="{02B84F08-2EE0-2C4C-92B7-848A1CDC62C9}" destId="{0DB46678-DA0A-CE49-8B89-A4769D9FA9D1}" srcOrd="1" destOrd="0" parTransId="{C472CC0E-BD81-1C40-92E1-DC78FD6D02C5}" sibTransId="{7613CF92-DF27-954E-8604-03E6C737E3E6}"/>
    <dgm:cxn modelId="{467A79FF-672E-814F-896C-747FADB70F9A}" srcId="{8AD19770-D2D1-6B48-84C3-FB22C9E7D24E}" destId="{6F384FCB-DFD9-0542-BBAE-0423BF4B79F1}" srcOrd="1" destOrd="0" parTransId="{DCFB0D87-30A9-B349-B4F9-55C01D636BC0}" sibTransId="{4558469E-BEBF-E34E-B56E-3C5C081C1152}"/>
    <dgm:cxn modelId="{9B0822B3-235A-A940-8D7B-F6099C8C0DEE}" srcId="{8AD19770-D2D1-6B48-84C3-FB22C9E7D24E}" destId="{1268B45C-BFFE-1740-B325-68F98C146920}" srcOrd="6" destOrd="0" parTransId="{66AEF702-DE08-8442-BC1F-01DC6FA57C08}" sibTransId="{F0415BAF-13D6-ED47-B87E-05FFFB8C3161}"/>
    <dgm:cxn modelId="{3014F1F6-A4F1-4047-B076-559AAB09B6BA}" type="presOf" srcId="{2AAFB54D-0484-364E-9B06-71910F6520C6}" destId="{2CD5E66C-8EFF-084B-911D-DC8A155B788D}" srcOrd="1" destOrd="0" presId="urn:microsoft.com/office/officeart/2009/3/layout/HorizontalOrganizationChart"/>
    <dgm:cxn modelId="{E59DFE48-5F99-431E-96DC-1DEB7FED9E6C}" type="presOf" srcId="{88C08A06-1FCB-C94B-B6B9-FBBBDF07901C}" destId="{5E477618-5C50-4943-B6DD-8E2E205CE79D}" srcOrd="0" destOrd="0" presId="urn:microsoft.com/office/officeart/2009/3/layout/HorizontalOrganizationChart"/>
    <dgm:cxn modelId="{F5EBADF5-3BEC-A145-9CE2-1700918E1F26}" srcId="{8AD19770-D2D1-6B48-84C3-FB22C9E7D24E}" destId="{0F690C9D-1060-E041-9C28-54F77327CA19}" srcOrd="5" destOrd="0" parTransId="{3CE9AEEB-9B06-8141-AC40-7A79850D5422}" sibTransId="{D25CD834-EC00-A948-8319-747CD44C3D4E}"/>
    <dgm:cxn modelId="{E7563FC2-F485-4A25-A222-07884E47AC4F}" type="presOf" srcId="{80F87801-0D49-8342-8373-23D463AE7CEC}" destId="{962A73D7-554C-A940-AD45-5754F2E164FD}" srcOrd="0" destOrd="0" presId="urn:microsoft.com/office/officeart/2009/3/layout/HorizontalOrganizationChart"/>
    <dgm:cxn modelId="{F405AFD9-9F45-4C47-AC77-5C31793F917E}" type="presOf" srcId="{99DBE7DD-9CAA-8140-95BF-6279180F0DB2}" destId="{3244F30A-4374-394D-854C-FE21E73CFA2F}" srcOrd="0" destOrd="0" presId="urn:microsoft.com/office/officeart/2009/3/layout/HorizontalOrganizationChart"/>
    <dgm:cxn modelId="{336187BF-25FD-4CCC-B1A5-6B5F28F398E6}" type="presOf" srcId="{65085A66-8472-494C-B11B-A9039FC6D62C}" destId="{831F3630-9BE7-7F48-A261-AA07CB689713}" srcOrd="0" destOrd="0" presId="urn:microsoft.com/office/officeart/2009/3/layout/HorizontalOrganizationChart"/>
    <dgm:cxn modelId="{06D33474-93AA-4B41-84A7-273DEB50FDFB}" type="presOf" srcId="{86EF3140-D59E-CA46-9883-C2938F099138}" destId="{5A1B88FB-1EE8-7D4C-85E3-046398A6D170}" srcOrd="0" destOrd="0" presId="urn:microsoft.com/office/officeart/2009/3/layout/HorizontalOrganizationChart"/>
    <dgm:cxn modelId="{A3590DC7-824B-B943-A0B1-7E11B46F9490}" srcId="{8AD19770-D2D1-6B48-84C3-FB22C9E7D24E}" destId="{FE64D72D-A3E1-7E46-B334-87874B560EBA}" srcOrd="2" destOrd="0" parTransId="{F418AEBA-B805-9B4C-8CAB-4D9568FEE9C8}" sibTransId="{ACFCB7AB-573C-0D44-BB63-8153A2465596}"/>
    <dgm:cxn modelId="{B23504F0-1CD8-4070-8AC2-81ED0A4535DA}" type="presOf" srcId="{1AAEEB01-5AA7-E543-B386-1A8932F22C86}" destId="{2838C870-7884-5F4C-B616-099453BD1E42}" srcOrd="0" destOrd="0" presId="urn:microsoft.com/office/officeart/2009/3/layout/HorizontalOrganizationChart"/>
    <dgm:cxn modelId="{A7672A6D-1AFF-4A9E-9A76-FE3B94B29B4B}" type="presOf" srcId="{7ACF7886-4EEF-7C48-A426-AE7686D4790B}" destId="{25219A78-7A6A-A049-BB09-EADBC5B3F161}" srcOrd="1" destOrd="0" presId="urn:microsoft.com/office/officeart/2009/3/layout/HorizontalOrganizationChart"/>
    <dgm:cxn modelId="{07727432-DC34-425F-9800-FCC06073E3FF}" type="presOf" srcId="{FA129435-C193-0B4B-87AD-E67452493B89}" destId="{C30CB5F1-E194-A341-B35B-EED1A4F18908}" srcOrd="1" destOrd="0" presId="urn:microsoft.com/office/officeart/2009/3/layout/HorizontalOrganizationChart"/>
    <dgm:cxn modelId="{8817EAFA-E6FA-5C4C-9538-72292AECC41C}" srcId="{99DBE7DD-9CAA-8140-95BF-6279180F0DB2}" destId="{2AAFB54D-0484-364E-9B06-71910F6520C6}" srcOrd="0" destOrd="0" parTransId="{4F31F2A6-8280-9E4F-80B5-D765B6885328}" sibTransId="{D6AB3252-3649-614E-95DA-B2682D712236}"/>
    <dgm:cxn modelId="{BDA9F65E-17FC-499F-A2C1-8104157B4A7F}" type="presOf" srcId="{F418AEBA-B805-9B4C-8CAB-4D9568FEE9C8}" destId="{BCDE87A4-4431-A846-9903-F2786A5B940F}" srcOrd="0" destOrd="0" presId="urn:microsoft.com/office/officeart/2009/3/layout/HorizontalOrganizationChart"/>
    <dgm:cxn modelId="{2CDA4749-C49D-4D4C-974E-847F384ABEFD}" type="presOf" srcId="{CB371E3A-E5D3-1B4F-B4B0-BF9A0F0FDA56}" destId="{3708844E-1270-9E45-9028-06B7CED7D8E6}" srcOrd="0" destOrd="0" presId="urn:microsoft.com/office/officeart/2009/3/layout/HorizontalOrganizationChart"/>
    <dgm:cxn modelId="{818896AE-06B0-F04E-8176-E9BE30B22FF6}" srcId="{99DBE7DD-9CAA-8140-95BF-6279180F0DB2}" destId="{B391CB1F-8FA0-1649-B73F-5F09F866D4DA}" srcOrd="2" destOrd="0" parTransId="{85854CA9-A002-9142-8E37-4C8983438938}" sibTransId="{3C8D2D3E-5BC9-BD46-B738-740AFB76717F}"/>
    <dgm:cxn modelId="{1AA3BF24-8376-460D-87BD-97E64EA1A19D}" type="presOf" srcId="{AAAAB530-F5BE-8C4E-8EEE-2E43BE54BC42}" destId="{52C63114-FAD8-8F40-96A7-C24E6ADA187D}" srcOrd="0" destOrd="0" presId="urn:microsoft.com/office/officeart/2009/3/layout/HorizontalOrganizationChart"/>
    <dgm:cxn modelId="{C884F833-2B6B-4D67-B0CC-90DE327FEB2E}" type="presOf" srcId="{AB4B18F7-B6DF-064F-A56A-CF2F38489199}" destId="{9A72BFBF-E21C-1342-81D7-E960B9E6F570}" srcOrd="0" destOrd="0" presId="urn:microsoft.com/office/officeart/2009/3/layout/HorizontalOrganizationChart"/>
    <dgm:cxn modelId="{A01460B4-45DB-4715-BC2D-2227A22804B1}" type="presOf" srcId="{02B84F08-2EE0-2C4C-92B7-848A1CDC62C9}" destId="{8DBFDBDB-EC8B-1145-9532-F934532E09F3}" srcOrd="0" destOrd="0" presId="urn:microsoft.com/office/officeart/2009/3/layout/HorizontalOrganizationChart"/>
    <dgm:cxn modelId="{81A4C045-A3D6-4785-958B-5D0301F34302}" type="presOf" srcId="{907A0624-69DE-404B-8F66-3F978F5C3F9E}" destId="{15EE3891-5029-402B-AA83-5D81F82DAC25}" srcOrd="0" destOrd="0" presId="urn:microsoft.com/office/officeart/2009/3/layout/HorizontalOrganizationChart"/>
    <dgm:cxn modelId="{120B62AD-4C3A-40AD-8310-97AEAE15CCA5}" type="presOf" srcId="{8AD19770-D2D1-6B48-84C3-FB22C9E7D24E}" destId="{F2474D0C-8E2C-AE45-9A8E-AF138E364EBB}" srcOrd="0" destOrd="0" presId="urn:microsoft.com/office/officeart/2009/3/layout/HorizontalOrganizationChart"/>
    <dgm:cxn modelId="{82F978FC-BDAB-4E0E-800F-125FF520F05E}" type="presOf" srcId="{65085A66-8472-494C-B11B-A9039FC6D62C}" destId="{834431E5-BEEB-D748-9395-97218FE41B65}" srcOrd="1" destOrd="0" presId="urn:microsoft.com/office/officeart/2009/3/layout/HorizontalOrganizationChart"/>
    <dgm:cxn modelId="{C9AF4381-8756-422A-BF0E-03CFE3D43980}" type="presOf" srcId="{2BB37DC1-EE87-4B42-91D7-1B5E4598E75D}" destId="{298A88C5-0446-DD4E-8765-CA8E72035509}" srcOrd="0" destOrd="0" presId="urn:microsoft.com/office/officeart/2009/3/layout/HorizontalOrganizationChart"/>
    <dgm:cxn modelId="{F27FA2EC-168E-4211-8752-51DC948043E4}" type="presOf" srcId="{0F690C9D-1060-E041-9C28-54F77327CA19}" destId="{88ACE1F9-A070-6B46-B931-9DC9317BD2F0}" srcOrd="0" destOrd="0" presId="urn:microsoft.com/office/officeart/2009/3/layout/HorizontalOrganizationChart"/>
    <dgm:cxn modelId="{0417989E-36A1-4CCA-9D61-690F9FDBB98A}" type="presOf" srcId="{509B96CE-AD82-8E48-BFB2-454D0499A8F3}" destId="{7E8FAAFC-6571-A94D-9986-A65A69B7821E}" srcOrd="1" destOrd="0" presId="urn:microsoft.com/office/officeart/2009/3/layout/HorizontalOrganizationChart"/>
    <dgm:cxn modelId="{E12AFBA3-5D88-458D-90C0-1848D0DEF27E}" type="presOf" srcId="{1EF82005-F724-864F-8EB0-0A1D0B51D873}" destId="{A3C3E267-4460-CD48-881C-C8731A227F83}" srcOrd="1" destOrd="0" presId="urn:microsoft.com/office/officeart/2009/3/layout/HorizontalOrganizationChart"/>
    <dgm:cxn modelId="{EA86EACD-FE35-4BB0-B7FA-B83ED0292916}" type="presOf" srcId="{98C6ED2D-E2C1-C446-9024-CF66D5EABB08}" destId="{8BB21389-841D-6642-826C-174A28981AE7}" srcOrd="0" destOrd="0" presId="urn:microsoft.com/office/officeart/2009/3/layout/HorizontalOrganizationChart"/>
    <dgm:cxn modelId="{774EFB66-E150-4FF5-9364-72BEDB33DE8B}" type="presOf" srcId="{4F31F2A6-8280-9E4F-80B5-D765B6885328}" destId="{B6986B87-5ECA-E847-85EF-20E53CD839A4}" srcOrd="0" destOrd="0" presId="urn:microsoft.com/office/officeart/2009/3/layout/HorizontalOrganizationChart"/>
    <dgm:cxn modelId="{39C313B7-5FA4-4CF5-9CF0-23B429F0E44D}" type="presOf" srcId="{80F87801-0D49-8342-8373-23D463AE7CEC}" destId="{6529B15A-8496-4744-B523-C843AE5E0D23}" srcOrd="1" destOrd="0" presId="urn:microsoft.com/office/officeart/2009/3/layout/HorizontalOrganizationChart"/>
    <dgm:cxn modelId="{C35A8938-06F5-43E6-B2D0-1094CE44F0E1}" type="presParOf" srcId="{A23AF336-3684-1E42-B5E5-40C32D0FCD0C}" destId="{55BF8CFC-82AA-485C-91FA-12FF2D7597E1}" srcOrd="0" destOrd="0" presId="urn:microsoft.com/office/officeart/2009/3/layout/HorizontalOrganizationChart"/>
    <dgm:cxn modelId="{24D90843-AACD-4628-8805-F8D713E3B1C9}" type="presParOf" srcId="{55BF8CFC-82AA-485C-91FA-12FF2D7597E1}" destId="{8C3EEC86-3560-4CE1-9D0D-2CC675489553}" srcOrd="0" destOrd="0" presId="urn:microsoft.com/office/officeart/2009/3/layout/HorizontalOrganizationChart"/>
    <dgm:cxn modelId="{6533ED25-2C94-448A-9782-0B6829340A24}" type="presParOf" srcId="{8C3EEC86-3560-4CE1-9D0D-2CC675489553}" destId="{15EE3891-5029-402B-AA83-5D81F82DAC25}" srcOrd="0" destOrd="0" presId="urn:microsoft.com/office/officeart/2009/3/layout/HorizontalOrganizationChart"/>
    <dgm:cxn modelId="{4CCA6AFB-8EF7-4F67-B517-1F728C636ACF}" type="presParOf" srcId="{8C3EEC86-3560-4CE1-9D0D-2CC675489553}" destId="{45C505E4-6E5D-441E-8575-EF06ABB9DAA7}" srcOrd="1" destOrd="0" presId="urn:microsoft.com/office/officeart/2009/3/layout/HorizontalOrganizationChart"/>
    <dgm:cxn modelId="{076D2921-7792-49B3-A117-C9E52DDBB505}" type="presParOf" srcId="{55BF8CFC-82AA-485C-91FA-12FF2D7597E1}" destId="{837C40C3-1D58-4489-B55E-A71C28E5E95F}" srcOrd="1" destOrd="0" presId="urn:microsoft.com/office/officeart/2009/3/layout/HorizontalOrganizationChart"/>
    <dgm:cxn modelId="{BDC5B879-47D2-4CB2-ABA3-7A1B97FBB8C0}" type="presParOf" srcId="{837C40C3-1D58-4489-B55E-A71C28E5E95F}" destId="{8BB21389-841D-6642-826C-174A28981AE7}" srcOrd="0" destOrd="0" presId="urn:microsoft.com/office/officeart/2009/3/layout/HorizontalOrganizationChart"/>
    <dgm:cxn modelId="{BBFD184E-EB9F-4816-8932-E691CC58BBF1}" type="presParOf" srcId="{837C40C3-1D58-4489-B55E-A71C28E5E95F}" destId="{289680B7-F7E1-864E-9083-64FFEA8E47C3}" srcOrd="1" destOrd="0" presId="urn:microsoft.com/office/officeart/2009/3/layout/HorizontalOrganizationChart"/>
    <dgm:cxn modelId="{65172949-5C9F-408A-AD81-D53B8683FC2F}" type="presParOf" srcId="{289680B7-F7E1-864E-9083-64FFEA8E47C3}" destId="{BD8644A4-6E8A-F949-8A2E-6FB4FBA86CE6}" srcOrd="0" destOrd="0" presId="urn:microsoft.com/office/officeart/2009/3/layout/HorizontalOrganizationChart"/>
    <dgm:cxn modelId="{4C0B36F7-E7E8-4EE2-9D91-64D6980438C5}" type="presParOf" srcId="{BD8644A4-6E8A-F949-8A2E-6FB4FBA86CE6}" destId="{8DBFDBDB-EC8B-1145-9532-F934532E09F3}" srcOrd="0" destOrd="0" presId="urn:microsoft.com/office/officeart/2009/3/layout/HorizontalOrganizationChart"/>
    <dgm:cxn modelId="{4981BE0E-8231-4BF6-8A18-79CB4583F42A}" type="presParOf" srcId="{BD8644A4-6E8A-F949-8A2E-6FB4FBA86CE6}" destId="{73D11D5B-54B1-E044-A427-4EED0DC3A9C6}" srcOrd="1" destOrd="0" presId="urn:microsoft.com/office/officeart/2009/3/layout/HorizontalOrganizationChart"/>
    <dgm:cxn modelId="{391D6ED6-AFB7-4A7F-B3F5-4D5B4C6E2239}" type="presParOf" srcId="{289680B7-F7E1-864E-9083-64FFEA8E47C3}" destId="{BAEF07F1-9092-6F4A-AEF9-E9D753DFE2A3}" srcOrd="1" destOrd="0" presId="urn:microsoft.com/office/officeart/2009/3/layout/HorizontalOrganizationChart"/>
    <dgm:cxn modelId="{1B904208-CA0C-4F55-8F37-303CDBF9C25D}" type="presParOf" srcId="{BAEF07F1-9092-6F4A-AEF9-E9D753DFE2A3}" destId="{7652F469-BE31-9F49-B7FE-7F6E7597C742}" srcOrd="0" destOrd="0" presId="urn:microsoft.com/office/officeart/2009/3/layout/HorizontalOrganizationChart"/>
    <dgm:cxn modelId="{BA5D49C0-3C1E-4077-8C40-1494DA19163F}" type="presParOf" srcId="{BAEF07F1-9092-6F4A-AEF9-E9D753DFE2A3}" destId="{6563F0E0-6147-1348-89C7-AB645CD9D567}" srcOrd="1" destOrd="0" presId="urn:microsoft.com/office/officeart/2009/3/layout/HorizontalOrganizationChart"/>
    <dgm:cxn modelId="{959A17C0-9542-485A-8B77-FE36E982CE27}" type="presParOf" srcId="{6563F0E0-6147-1348-89C7-AB645CD9D567}" destId="{D1965F90-A8C8-AE43-A6E0-F313CE27243F}" srcOrd="0" destOrd="0" presId="urn:microsoft.com/office/officeart/2009/3/layout/HorizontalOrganizationChart"/>
    <dgm:cxn modelId="{EB9C29C5-D9CC-441F-9D27-BF98ED12E5F4}" type="presParOf" srcId="{D1965F90-A8C8-AE43-A6E0-F313CE27243F}" destId="{3244F30A-4374-394D-854C-FE21E73CFA2F}" srcOrd="0" destOrd="0" presId="urn:microsoft.com/office/officeart/2009/3/layout/HorizontalOrganizationChart"/>
    <dgm:cxn modelId="{BB4B8F30-4727-47DD-81B4-6720785B6BE9}" type="presParOf" srcId="{D1965F90-A8C8-AE43-A6E0-F313CE27243F}" destId="{18536360-FA89-A14C-8F96-792A352660FF}" srcOrd="1" destOrd="0" presId="urn:microsoft.com/office/officeart/2009/3/layout/HorizontalOrganizationChart"/>
    <dgm:cxn modelId="{69B8F454-3725-43EC-8EBC-37C767365268}" type="presParOf" srcId="{6563F0E0-6147-1348-89C7-AB645CD9D567}" destId="{820BB100-3872-C445-82B4-0169BDCF396C}" srcOrd="1" destOrd="0" presId="urn:microsoft.com/office/officeart/2009/3/layout/HorizontalOrganizationChart"/>
    <dgm:cxn modelId="{00C92886-A930-4329-95D1-6AC74B9F9E18}" type="presParOf" srcId="{820BB100-3872-C445-82B4-0169BDCF396C}" destId="{B6986B87-5ECA-E847-85EF-20E53CD839A4}" srcOrd="0" destOrd="0" presId="urn:microsoft.com/office/officeart/2009/3/layout/HorizontalOrganizationChart"/>
    <dgm:cxn modelId="{31645E8A-815F-4F21-B5EB-04F1A7646F46}" type="presParOf" srcId="{820BB100-3872-C445-82B4-0169BDCF396C}" destId="{97A2401F-9E7D-A04A-85A6-4CE0032277BA}" srcOrd="1" destOrd="0" presId="urn:microsoft.com/office/officeart/2009/3/layout/HorizontalOrganizationChart"/>
    <dgm:cxn modelId="{42A69D1E-B7D4-4FEE-882B-DBFF022EA301}" type="presParOf" srcId="{97A2401F-9E7D-A04A-85A6-4CE0032277BA}" destId="{5CFF38F4-BE63-CB47-ADBD-63BA3E83AF2E}" srcOrd="0" destOrd="0" presId="urn:microsoft.com/office/officeart/2009/3/layout/HorizontalOrganizationChart"/>
    <dgm:cxn modelId="{8FC77542-03D0-4582-B310-1512586802FE}" type="presParOf" srcId="{5CFF38F4-BE63-CB47-ADBD-63BA3E83AF2E}" destId="{84C33F76-8242-6046-8D74-9DBA347BC91A}" srcOrd="0" destOrd="0" presId="urn:microsoft.com/office/officeart/2009/3/layout/HorizontalOrganizationChart"/>
    <dgm:cxn modelId="{4CC7CCD5-B85A-426D-BE5D-86D9E28E6834}" type="presParOf" srcId="{5CFF38F4-BE63-CB47-ADBD-63BA3E83AF2E}" destId="{2CD5E66C-8EFF-084B-911D-DC8A155B788D}" srcOrd="1" destOrd="0" presId="urn:microsoft.com/office/officeart/2009/3/layout/HorizontalOrganizationChart"/>
    <dgm:cxn modelId="{60A71901-7C81-4449-B9BE-076895373555}" type="presParOf" srcId="{97A2401F-9E7D-A04A-85A6-4CE0032277BA}" destId="{01F86BAC-2897-F34B-A139-64232E286A2F}" srcOrd="1" destOrd="0" presId="urn:microsoft.com/office/officeart/2009/3/layout/HorizontalOrganizationChart"/>
    <dgm:cxn modelId="{976D84DD-EE31-43AC-AA3D-026F89D381C0}" type="presParOf" srcId="{97A2401F-9E7D-A04A-85A6-4CE0032277BA}" destId="{E2C9AC8D-5DBD-8D43-B77D-DCCEDD330B94}" srcOrd="2" destOrd="0" presId="urn:microsoft.com/office/officeart/2009/3/layout/HorizontalOrganizationChart"/>
    <dgm:cxn modelId="{751E0A3B-7363-4627-80AC-6503C2DB5C8B}" type="presParOf" srcId="{820BB100-3872-C445-82B4-0169BDCF396C}" destId="{54C82241-80EE-734D-9E58-D1C5F775BABE}" srcOrd="2" destOrd="0" presId="urn:microsoft.com/office/officeart/2009/3/layout/HorizontalOrganizationChart"/>
    <dgm:cxn modelId="{37A079D0-7EE5-4B91-9B49-FC4BFA40BF5E}" type="presParOf" srcId="{820BB100-3872-C445-82B4-0169BDCF396C}" destId="{463068BF-4F4D-F047-85F4-3EB02CFE7600}" srcOrd="3" destOrd="0" presId="urn:microsoft.com/office/officeart/2009/3/layout/HorizontalOrganizationChart"/>
    <dgm:cxn modelId="{ABAA709E-4145-4FEF-AA5E-1BB70560FFF9}" type="presParOf" srcId="{463068BF-4F4D-F047-85F4-3EB02CFE7600}" destId="{F3EB53EF-5F05-7944-B8A3-559CB07BF154}" srcOrd="0" destOrd="0" presId="urn:microsoft.com/office/officeart/2009/3/layout/HorizontalOrganizationChart"/>
    <dgm:cxn modelId="{36E77C19-F936-4FE9-BA1B-78F5C5AB865F}" type="presParOf" srcId="{F3EB53EF-5F05-7944-B8A3-559CB07BF154}" destId="{5A1B88FB-1EE8-7D4C-85E3-046398A6D170}" srcOrd="0" destOrd="0" presId="urn:microsoft.com/office/officeart/2009/3/layout/HorizontalOrganizationChart"/>
    <dgm:cxn modelId="{CA0DADFE-143D-479B-BFEC-26F0F14F191C}" type="presParOf" srcId="{F3EB53EF-5F05-7944-B8A3-559CB07BF154}" destId="{C5BFDD92-7E35-E647-8D9F-C858EF525A97}" srcOrd="1" destOrd="0" presId="urn:microsoft.com/office/officeart/2009/3/layout/HorizontalOrganizationChart"/>
    <dgm:cxn modelId="{379CA51F-AF07-4E51-BB11-441451FC5428}" type="presParOf" srcId="{463068BF-4F4D-F047-85F4-3EB02CFE7600}" destId="{B20BF684-A2F8-E045-B56C-FE33E86F43F0}" srcOrd="1" destOrd="0" presId="urn:microsoft.com/office/officeart/2009/3/layout/HorizontalOrganizationChart"/>
    <dgm:cxn modelId="{2197F87E-6277-437B-99AF-C13116781883}" type="presParOf" srcId="{463068BF-4F4D-F047-85F4-3EB02CFE7600}" destId="{EE5642CB-8AB7-614B-9478-6734B1D98074}" srcOrd="2" destOrd="0" presId="urn:microsoft.com/office/officeart/2009/3/layout/HorizontalOrganizationChart"/>
    <dgm:cxn modelId="{FA9553C1-96C3-4D3A-9D94-7CC680DBA960}" type="presParOf" srcId="{820BB100-3872-C445-82B4-0169BDCF396C}" destId="{41B4F257-BD99-734D-A9E3-7BF0D8D64168}" srcOrd="4" destOrd="0" presId="urn:microsoft.com/office/officeart/2009/3/layout/HorizontalOrganizationChart"/>
    <dgm:cxn modelId="{EE51B5C0-6211-4581-A773-CA1B6662ABFF}" type="presParOf" srcId="{820BB100-3872-C445-82B4-0169BDCF396C}" destId="{7C1000B6-FC54-5741-B587-E5B9D4AF9696}" srcOrd="5" destOrd="0" presId="urn:microsoft.com/office/officeart/2009/3/layout/HorizontalOrganizationChart"/>
    <dgm:cxn modelId="{1A6DB83B-F61A-46FC-88E7-94ED35010675}" type="presParOf" srcId="{7C1000B6-FC54-5741-B587-E5B9D4AF9696}" destId="{23B2DEFA-3038-7646-BE8F-CEB6B233CA23}" srcOrd="0" destOrd="0" presId="urn:microsoft.com/office/officeart/2009/3/layout/HorizontalOrganizationChart"/>
    <dgm:cxn modelId="{80743A48-CA71-4E45-B4B9-720317155708}" type="presParOf" srcId="{23B2DEFA-3038-7646-BE8F-CEB6B233CA23}" destId="{B0B97230-6616-A14E-A796-16F82FB53854}" srcOrd="0" destOrd="0" presId="urn:microsoft.com/office/officeart/2009/3/layout/HorizontalOrganizationChart"/>
    <dgm:cxn modelId="{A0537BC2-E160-4333-ACE1-BDDB1BECD194}" type="presParOf" srcId="{23B2DEFA-3038-7646-BE8F-CEB6B233CA23}" destId="{2FB758B3-B12A-EF4D-9EBB-42BC86C40DD7}" srcOrd="1" destOrd="0" presId="urn:microsoft.com/office/officeart/2009/3/layout/HorizontalOrganizationChart"/>
    <dgm:cxn modelId="{A16B1F35-1448-4677-8EF6-3B984017AEDD}" type="presParOf" srcId="{7C1000B6-FC54-5741-B587-E5B9D4AF9696}" destId="{84694301-1384-EB44-8ABE-6B5619293D62}" srcOrd="1" destOrd="0" presId="urn:microsoft.com/office/officeart/2009/3/layout/HorizontalOrganizationChart"/>
    <dgm:cxn modelId="{C4788FCD-25CF-466E-8A77-A929573EA13F}" type="presParOf" srcId="{7C1000B6-FC54-5741-B587-E5B9D4AF9696}" destId="{3385C887-CB06-AF49-AE9D-AA04237A1C1C}" srcOrd="2" destOrd="0" presId="urn:microsoft.com/office/officeart/2009/3/layout/HorizontalOrganizationChart"/>
    <dgm:cxn modelId="{32658FED-E9A8-4EB0-8264-0958BF0765CF}" type="presParOf" srcId="{820BB100-3872-C445-82B4-0169BDCF396C}" destId="{064CA6C5-F1A9-6D41-AFB8-9F3FC9A75C88}" srcOrd="6" destOrd="0" presId="urn:microsoft.com/office/officeart/2009/3/layout/HorizontalOrganizationChart"/>
    <dgm:cxn modelId="{7A718BE8-7B78-4178-8B9D-ED41BF3C997C}" type="presParOf" srcId="{820BB100-3872-C445-82B4-0169BDCF396C}" destId="{4588CC2A-3C78-1341-8ADA-27632E10453C}" srcOrd="7" destOrd="0" presId="urn:microsoft.com/office/officeart/2009/3/layout/HorizontalOrganizationChart"/>
    <dgm:cxn modelId="{96C0EBEA-4994-4762-A27E-3FA13A007C39}" type="presParOf" srcId="{4588CC2A-3C78-1341-8ADA-27632E10453C}" destId="{6BF55BDC-76F6-1E45-8132-7820E6704192}" srcOrd="0" destOrd="0" presId="urn:microsoft.com/office/officeart/2009/3/layout/HorizontalOrganizationChart"/>
    <dgm:cxn modelId="{E91AEF65-F64C-4558-ACE7-AEB9CCF59812}" type="presParOf" srcId="{6BF55BDC-76F6-1E45-8132-7820E6704192}" destId="{962A73D7-554C-A940-AD45-5754F2E164FD}" srcOrd="0" destOrd="0" presId="urn:microsoft.com/office/officeart/2009/3/layout/HorizontalOrganizationChart"/>
    <dgm:cxn modelId="{9A1DFE37-6D3E-4404-B841-0921542B03A0}" type="presParOf" srcId="{6BF55BDC-76F6-1E45-8132-7820E6704192}" destId="{6529B15A-8496-4744-B523-C843AE5E0D23}" srcOrd="1" destOrd="0" presId="urn:microsoft.com/office/officeart/2009/3/layout/HorizontalOrganizationChart"/>
    <dgm:cxn modelId="{8275560E-C959-4F74-A822-D2432183AC41}" type="presParOf" srcId="{4588CC2A-3C78-1341-8ADA-27632E10453C}" destId="{3D3A4846-8C0D-F94C-AB00-6BC9F7A71231}" srcOrd="1" destOrd="0" presId="urn:microsoft.com/office/officeart/2009/3/layout/HorizontalOrganizationChart"/>
    <dgm:cxn modelId="{72C2132C-8930-41EB-8FE0-BF0C6D0BDB0F}" type="presParOf" srcId="{4588CC2A-3C78-1341-8ADA-27632E10453C}" destId="{C0FB9468-141F-DA4E-A304-B1E76B79B0ED}" srcOrd="2" destOrd="0" presId="urn:microsoft.com/office/officeart/2009/3/layout/HorizontalOrganizationChart"/>
    <dgm:cxn modelId="{5BA2670E-E676-4B32-A8A9-33F58EDA6219}" type="presParOf" srcId="{820BB100-3872-C445-82B4-0169BDCF396C}" destId="{9A72BFBF-E21C-1342-81D7-E960B9E6F570}" srcOrd="8" destOrd="0" presId="urn:microsoft.com/office/officeart/2009/3/layout/HorizontalOrganizationChart"/>
    <dgm:cxn modelId="{BFE20044-A21D-455D-BD9E-AB9EC78BC9D1}" type="presParOf" srcId="{820BB100-3872-C445-82B4-0169BDCF396C}" destId="{8E9D5C3F-1ACB-9948-9A13-996D9EC73F7A}" srcOrd="9" destOrd="0" presId="urn:microsoft.com/office/officeart/2009/3/layout/HorizontalOrganizationChart"/>
    <dgm:cxn modelId="{33BF7A20-1CB9-44BE-87AA-5856F06D2868}" type="presParOf" srcId="{8E9D5C3F-1ACB-9948-9A13-996D9EC73F7A}" destId="{FC58F711-ED45-5E49-A274-3DBC062E2F4C}" srcOrd="0" destOrd="0" presId="urn:microsoft.com/office/officeart/2009/3/layout/HorizontalOrganizationChart"/>
    <dgm:cxn modelId="{443CD843-7E76-4858-BE23-A8BC691D5EE6}" type="presParOf" srcId="{FC58F711-ED45-5E49-A274-3DBC062E2F4C}" destId="{DE50A8F6-5461-754A-B2C8-4796343E57A1}" srcOrd="0" destOrd="0" presId="urn:microsoft.com/office/officeart/2009/3/layout/HorizontalOrganizationChart"/>
    <dgm:cxn modelId="{CFE61D79-655E-4AC9-B1E4-555BE6C8796E}" type="presParOf" srcId="{FC58F711-ED45-5E49-A274-3DBC062E2F4C}" destId="{7E8FAAFC-6571-A94D-9986-A65A69B7821E}" srcOrd="1" destOrd="0" presId="urn:microsoft.com/office/officeart/2009/3/layout/HorizontalOrganizationChart"/>
    <dgm:cxn modelId="{7A7D4385-8D3B-46A3-B6B5-A6F730916636}" type="presParOf" srcId="{8E9D5C3F-1ACB-9948-9A13-996D9EC73F7A}" destId="{5F2B96DD-5DB4-5C43-8878-4CC81FBCEBAD}" srcOrd="1" destOrd="0" presId="urn:microsoft.com/office/officeart/2009/3/layout/HorizontalOrganizationChart"/>
    <dgm:cxn modelId="{35899355-43DF-47A3-918D-CC3FE02DB32A}" type="presParOf" srcId="{8E9D5C3F-1ACB-9948-9A13-996D9EC73F7A}" destId="{3FD0CA51-FEDF-814A-BB33-56653FC2D18B}" srcOrd="2" destOrd="0" presId="urn:microsoft.com/office/officeart/2009/3/layout/HorizontalOrganizationChart"/>
    <dgm:cxn modelId="{93E6F508-F30F-4B61-B1D4-729B1770D4C8}" type="presParOf" srcId="{820BB100-3872-C445-82B4-0169BDCF396C}" destId="{730C7082-30D7-9B47-9A6C-0D8203030E56}" srcOrd="10" destOrd="0" presId="urn:microsoft.com/office/officeart/2009/3/layout/HorizontalOrganizationChart"/>
    <dgm:cxn modelId="{61E6F81B-5580-4AA5-8CAC-29D661298BDF}" type="presParOf" srcId="{820BB100-3872-C445-82B4-0169BDCF396C}" destId="{50DB383F-665F-1949-ACB2-75A63077B089}" srcOrd="11" destOrd="0" presId="urn:microsoft.com/office/officeart/2009/3/layout/HorizontalOrganizationChart"/>
    <dgm:cxn modelId="{84E4D575-0690-4622-9828-1106C643F6B6}" type="presParOf" srcId="{50DB383F-665F-1949-ACB2-75A63077B089}" destId="{0D89723C-E883-5F49-961B-6BBD7DC36D9A}" srcOrd="0" destOrd="0" presId="urn:microsoft.com/office/officeart/2009/3/layout/HorizontalOrganizationChart"/>
    <dgm:cxn modelId="{5B491B14-A57F-439E-838F-FCAEB113069D}" type="presParOf" srcId="{0D89723C-E883-5F49-961B-6BBD7DC36D9A}" destId="{831F3630-9BE7-7F48-A261-AA07CB689713}" srcOrd="0" destOrd="0" presId="urn:microsoft.com/office/officeart/2009/3/layout/HorizontalOrganizationChart"/>
    <dgm:cxn modelId="{4CADEB3C-D789-41E5-A200-25AD9189FF4B}" type="presParOf" srcId="{0D89723C-E883-5F49-961B-6BBD7DC36D9A}" destId="{834431E5-BEEB-D748-9395-97218FE41B65}" srcOrd="1" destOrd="0" presId="urn:microsoft.com/office/officeart/2009/3/layout/HorizontalOrganizationChart"/>
    <dgm:cxn modelId="{DF1588F6-0AF8-4847-B314-B0251BB7656A}" type="presParOf" srcId="{50DB383F-665F-1949-ACB2-75A63077B089}" destId="{33B11F11-5B17-A045-8876-F5AEA1BE6D14}" srcOrd="1" destOrd="0" presId="urn:microsoft.com/office/officeart/2009/3/layout/HorizontalOrganizationChart"/>
    <dgm:cxn modelId="{3F1D87A0-9FAE-4ADB-A667-48373831E0A4}" type="presParOf" srcId="{50DB383F-665F-1949-ACB2-75A63077B089}" destId="{F9B67F04-3C35-8045-8AD7-72A8FA4F438F}" srcOrd="2" destOrd="0" presId="urn:microsoft.com/office/officeart/2009/3/layout/HorizontalOrganizationChart"/>
    <dgm:cxn modelId="{16BDC272-DE38-4C7C-978A-4E913089BF5D}" type="presParOf" srcId="{820BB100-3872-C445-82B4-0169BDCF396C}" destId="{3758E565-265B-204A-9D2F-6A5E75770102}" srcOrd="12" destOrd="0" presId="urn:microsoft.com/office/officeart/2009/3/layout/HorizontalOrganizationChart"/>
    <dgm:cxn modelId="{B9C89F7E-3295-45DF-833B-4C093D91C250}" type="presParOf" srcId="{820BB100-3872-C445-82B4-0169BDCF396C}" destId="{37F45263-B089-3C45-B582-4E012ED02A42}" srcOrd="13" destOrd="0" presId="urn:microsoft.com/office/officeart/2009/3/layout/HorizontalOrganizationChart"/>
    <dgm:cxn modelId="{327D3937-16B1-4F95-AC5E-E84FF6FBE4F9}" type="presParOf" srcId="{37F45263-B089-3C45-B582-4E012ED02A42}" destId="{905215A3-64A0-D449-A14B-173C24E57017}" srcOrd="0" destOrd="0" presId="urn:microsoft.com/office/officeart/2009/3/layout/HorizontalOrganizationChart"/>
    <dgm:cxn modelId="{4D923969-5341-4366-96B9-104BAF608733}" type="presParOf" srcId="{905215A3-64A0-D449-A14B-173C24E57017}" destId="{298A88C5-0446-DD4E-8765-CA8E72035509}" srcOrd="0" destOrd="0" presId="urn:microsoft.com/office/officeart/2009/3/layout/HorizontalOrganizationChart"/>
    <dgm:cxn modelId="{689558AE-356C-4895-832E-F42CCBD7CF6A}" type="presParOf" srcId="{905215A3-64A0-D449-A14B-173C24E57017}" destId="{AB8F5092-1D6C-424C-8E19-74BB29BD6A8F}" srcOrd="1" destOrd="0" presId="urn:microsoft.com/office/officeart/2009/3/layout/HorizontalOrganizationChart"/>
    <dgm:cxn modelId="{86D8EE11-5548-4958-912E-DD07A3784AD4}" type="presParOf" srcId="{37F45263-B089-3C45-B582-4E012ED02A42}" destId="{99B00BF5-5BC7-B54F-9541-D74F29AF3B3E}" srcOrd="1" destOrd="0" presId="urn:microsoft.com/office/officeart/2009/3/layout/HorizontalOrganizationChart"/>
    <dgm:cxn modelId="{B545C282-9496-4D57-B493-6971F380E917}" type="presParOf" srcId="{37F45263-B089-3C45-B582-4E012ED02A42}" destId="{074F8671-3E82-E949-8484-68F40A47A3BE}" srcOrd="2" destOrd="0" presId="urn:microsoft.com/office/officeart/2009/3/layout/HorizontalOrganizationChart"/>
    <dgm:cxn modelId="{AE7DEF0C-E3A0-4F06-8480-FC9E90C0168F}" type="presParOf" srcId="{820BB100-3872-C445-82B4-0169BDCF396C}" destId="{5E477618-5C50-4943-B6DD-8E2E205CE79D}" srcOrd="14" destOrd="0" presId="urn:microsoft.com/office/officeart/2009/3/layout/HorizontalOrganizationChart"/>
    <dgm:cxn modelId="{471D408A-F1A8-4899-B35E-36605A4D3686}" type="presParOf" srcId="{820BB100-3872-C445-82B4-0169BDCF396C}" destId="{3633A7B8-B117-ED4B-8767-69BC065265CB}" srcOrd="15" destOrd="0" presId="urn:microsoft.com/office/officeart/2009/3/layout/HorizontalOrganizationChart"/>
    <dgm:cxn modelId="{68DC487F-0BA9-4B4F-90DF-2E0216921756}" type="presParOf" srcId="{3633A7B8-B117-ED4B-8767-69BC065265CB}" destId="{FBA3DFE6-33A6-E942-8227-39F0E6330528}" srcOrd="0" destOrd="0" presId="urn:microsoft.com/office/officeart/2009/3/layout/HorizontalOrganizationChart"/>
    <dgm:cxn modelId="{3BB45ECC-BB37-42C2-B54A-79449BE3F7B9}" type="presParOf" srcId="{FBA3DFE6-33A6-E942-8227-39F0E6330528}" destId="{52C63114-FAD8-8F40-96A7-C24E6ADA187D}" srcOrd="0" destOrd="0" presId="urn:microsoft.com/office/officeart/2009/3/layout/HorizontalOrganizationChart"/>
    <dgm:cxn modelId="{313166B7-2B69-4075-A6B5-83761938C9EB}" type="presParOf" srcId="{FBA3DFE6-33A6-E942-8227-39F0E6330528}" destId="{5E165C2D-B1DB-6643-A582-97795BE71FA8}" srcOrd="1" destOrd="0" presId="urn:microsoft.com/office/officeart/2009/3/layout/HorizontalOrganizationChart"/>
    <dgm:cxn modelId="{C390AE3E-EF4B-45B7-9E1D-EA510E3479E6}" type="presParOf" srcId="{3633A7B8-B117-ED4B-8767-69BC065265CB}" destId="{520CF77C-9501-2D42-A48F-38FE57DBBECE}" srcOrd="1" destOrd="0" presId="urn:microsoft.com/office/officeart/2009/3/layout/HorizontalOrganizationChart"/>
    <dgm:cxn modelId="{E59ED509-7BCB-4927-AAEF-E3C6D3B0DA6F}" type="presParOf" srcId="{3633A7B8-B117-ED4B-8767-69BC065265CB}" destId="{219B24A3-F31A-B447-9CCA-AE21D35D05A7}" srcOrd="2" destOrd="0" presId="urn:microsoft.com/office/officeart/2009/3/layout/HorizontalOrganizationChart"/>
    <dgm:cxn modelId="{559C8EB3-F762-4C88-9C6F-C4B0CA88E9CC}" type="presParOf" srcId="{820BB100-3872-C445-82B4-0169BDCF396C}" destId="{727EBFC3-DF82-CA4F-BF23-71362F8582C6}" srcOrd="16" destOrd="0" presId="urn:microsoft.com/office/officeart/2009/3/layout/HorizontalOrganizationChart"/>
    <dgm:cxn modelId="{04CC927E-3263-4549-87F0-72BACE6093F7}" type="presParOf" srcId="{820BB100-3872-C445-82B4-0169BDCF396C}" destId="{A7EBC709-0A2F-C840-BAE3-252DB61708E1}" srcOrd="17" destOrd="0" presId="urn:microsoft.com/office/officeart/2009/3/layout/HorizontalOrganizationChart"/>
    <dgm:cxn modelId="{E6D2F133-0B29-4D2F-BDC0-E6ED0EB781AE}" type="presParOf" srcId="{A7EBC709-0A2F-C840-BAE3-252DB61708E1}" destId="{6167EE78-F559-A747-B9C0-1A2E18EBF79F}" srcOrd="0" destOrd="0" presId="urn:microsoft.com/office/officeart/2009/3/layout/HorizontalOrganizationChart"/>
    <dgm:cxn modelId="{7B7697C4-66BB-43E2-A617-747F7B5BDD1E}" type="presParOf" srcId="{6167EE78-F559-A747-B9C0-1A2E18EBF79F}" destId="{0EC70E9B-C9E6-3049-B524-13232CA07CD2}" srcOrd="0" destOrd="0" presId="urn:microsoft.com/office/officeart/2009/3/layout/HorizontalOrganizationChart"/>
    <dgm:cxn modelId="{DC52B079-5689-4642-9EEF-18137A77ED82}" type="presParOf" srcId="{6167EE78-F559-A747-B9C0-1A2E18EBF79F}" destId="{A3C3E267-4460-CD48-881C-C8731A227F83}" srcOrd="1" destOrd="0" presId="urn:microsoft.com/office/officeart/2009/3/layout/HorizontalOrganizationChart"/>
    <dgm:cxn modelId="{179FE656-5F4D-4F46-B8DB-DB6DCF90AF18}" type="presParOf" srcId="{A7EBC709-0A2F-C840-BAE3-252DB61708E1}" destId="{BC8D1CD7-8ED7-3645-AD0A-288524CE313A}" srcOrd="1" destOrd="0" presId="urn:microsoft.com/office/officeart/2009/3/layout/HorizontalOrganizationChart"/>
    <dgm:cxn modelId="{CEFE4E1D-43DB-4419-B5D3-14FAB80B10FA}" type="presParOf" srcId="{A7EBC709-0A2F-C840-BAE3-252DB61708E1}" destId="{DBBBC661-EA09-EC4F-A5F3-D60E4049FB5C}" srcOrd="2" destOrd="0" presId="urn:microsoft.com/office/officeart/2009/3/layout/HorizontalOrganizationChart"/>
    <dgm:cxn modelId="{8E3E452A-F5B4-41BB-94F1-2805656E0582}" type="presParOf" srcId="{6563F0E0-6147-1348-89C7-AB645CD9D567}" destId="{38857EC0-100B-FA4E-BA6F-ADC08C143824}" srcOrd="2" destOrd="0" presId="urn:microsoft.com/office/officeart/2009/3/layout/HorizontalOrganizationChart"/>
    <dgm:cxn modelId="{C229A4EC-3A39-404B-BCE1-CC9FE5E0284E}" type="presParOf" srcId="{BAEF07F1-9092-6F4A-AEF9-E9D753DFE2A3}" destId="{5782BEEE-5BC6-E049-9E1D-7ACACB65E236}" srcOrd="2" destOrd="0" presId="urn:microsoft.com/office/officeart/2009/3/layout/HorizontalOrganizationChart"/>
    <dgm:cxn modelId="{B479838D-0D76-44A1-82BE-42C8658F45E5}" type="presParOf" srcId="{BAEF07F1-9092-6F4A-AEF9-E9D753DFE2A3}" destId="{5CB22E6C-4589-5D44-856C-0990A2F20310}" srcOrd="3" destOrd="0" presId="urn:microsoft.com/office/officeart/2009/3/layout/HorizontalOrganizationChart"/>
    <dgm:cxn modelId="{D7FD53CA-7354-480F-8DDB-D84D77D593DD}" type="presParOf" srcId="{5CB22E6C-4589-5D44-856C-0990A2F20310}" destId="{4FC1574D-B280-7247-A2C0-CBF20FDF075B}" srcOrd="0" destOrd="0" presId="urn:microsoft.com/office/officeart/2009/3/layout/HorizontalOrganizationChart"/>
    <dgm:cxn modelId="{6A7EF5C0-AB82-4B47-AE40-3496377C4DD1}" type="presParOf" srcId="{4FC1574D-B280-7247-A2C0-CBF20FDF075B}" destId="{0D752D7E-CD5E-CD4B-8278-A8E27497631E}" srcOrd="0" destOrd="0" presId="urn:microsoft.com/office/officeart/2009/3/layout/HorizontalOrganizationChart"/>
    <dgm:cxn modelId="{2C32EC69-7D93-4FD8-A110-67197CC3068D}" type="presParOf" srcId="{4FC1574D-B280-7247-A2C0-CBF20FDF075B}" destId="{A9A5A079-6E0A-CA4C-90A7-6B701C750B01}" srcOrd="1" destOrd="0" presId="urn:microsoft.com/office/officeart/2009/3/layout/HorizontalOrganizationChart"/>
    <dgm:cxn modelId="{C37598BE-3CD3-4AB2-909C-D09C59A71DF5}" type="presParOf" srcId="{5CB22E6C-4589-5D44-856C-0990A2F20310}" destId="{7BD1823E-B555-0647-993D-15C71D77F3EC}" srcOrd="1" destOrd="0" presId="urn:microsoft.com/office/officeart/2009/3/layout/HorizontalOrganizationChart"/>
    <dgm:cxn modelId="{BB87EE40-40E5-4C0E-B4D4-996A07A3F768}" type="presParOf" srcId="{5CB22E6C-4589-5D44-856C-0990A2F20310}" destId="{9D481556-4804-5B43-A8AD-3CB9C0317862}" srcOrd="2" destOrd="0" presId="urn:microsoft.com/office/officeart/2009/3/layout/HorizontalOrganizationChart"/>
    <dgm:cxn modelId="{E1E93ED4-9419-4634-8106-772D555AC8D7}" type="presParOf" srcId="{289680B7-F7E1-864E-9083-64FFEA8E47C3}" destId="{E13DAE62-44C5-114C-B7BF-89FE5E0578F1}" srcOrd="2" destOrd="0" presId="urn:microsoft.com/office/officeart/2009/3/layout/HorizontalOrganizationChart"/>
    <dgm:cxn modelId="{A6BED093-2245-4109-A4CE-3F4520033ACD}" type="presParOf" srcId="{837C40C3-1D58-4489-B55E-A71C28E5E95F}" destId="{3708844E-1270-9E45-9028-06B7CED7D8E6}" srcOrd="2" destOrd="0" presId="urn:microsoft.com/office/officeart/2009/3/layout/HorizontalOrganizationChart"/>
    <dgm:cxn modelId="{3383388B-DD4B-4BD2-BFD0-A10AD368252F}" type="presParOf" srcId="{837C40C3-1D58-4489-B55E-A71C28E5E95F}" destId="{431FA97F-759D-1046-BCB6-D273DA635151}" srcOrd="3" destOrd="0" presId="urn:microsoft.com/office/officeart/2009/3/layout/HorizontalOrganizationChart"/>
    <dgm:cxn modelId="{0A5F15A9-75A3-4D36-B6E2-38A0C5B5E31F}" type="presParOf" srcId="{431FA97F-759D-1046-BCB6-D273DA635151}" destId="{B0A8E516-4B98-684D-A7BC-7BC124E0FFEB}" srcOrd="0" destOrd="0" presId="urn:microsoft.com/office/officeart/2009/3/layout/HorizontalOrganizationChart"/>
    <dgm:cxn modelId="{8BB5B5BA-819D-4E06-9375-42E2A03893CE}" type="presParOf" srcId="{B0A8E516-4B98-684D-A7BC-7BC124E0FFEB}" destId="{F2474D0C-8E2C-AE45-9A8E-AF138E364EBB}" srcOrd="0" destOrd="0" presId="urn:microsoft.com/office/officeart/2009/3/layout/HorizontalOrganizationChart"/>
    <dgm:cxn modelId="{6FFA3BE8-589F-4E0C-A90B-39C24C473504}" type="presParOf" srcId="{B0A8E516-4B98-684D-A7BC-7BC124E0FFEB}" destId="{4CEFB7B4-1916-4049-A6FF-D2AB47ED3B9F}" srcOrd="1" destOrd="0" presId="urn:microsoft.com/office/officeart/2009/3/layout/HorizontalOrganizationChart"/>
    <dgm:cxn modelId="{B3542E95-127E-4B68-BC87-44294F136A40}" type="presParOf" srcId="{431FA97F-759D-1046-BCB6-D273DA635151}" destId="{62E92279-D859-6A4C-8948-821F670A7D58}" srcOrd="1" destOrd="0" presId="urn:microsoft.com/office/officeart/2009/3/layout/HorizontalOrganizationChart"/>
    <dgm:cxn modelId="{287B0A3D-12F4-4EC7-803A-981AF4F75BE2}" type="presParOf" srcId="{62E92279-D859-6A4C-8948-821F670A7D58}" destId="{2838C870-7884-5F4C-B616-099453BD1E42}" srcOrd="0" destOrd="0" presId="urn:microsoft.com/office/officeart/2009/3/layout/HorizontalOrganizationChart"/>
    <dgm:cxn modelId="{A00ACAE2-5086-468F-8A81-7999B372E1BC}" type="presParOf" srcId="{62E92279-D859-6A4C-8948-821F670A7D58}" destId="{F7463EEB-5852-6243-A1AA-4231E6E5A4A5}" srcOrd="1" destOrd="0" presId="urn:microsoft.com/office/officeart/2009/3/layout/HorizontalOrganizationChart"/>
    <dgm:cxn modelId="{180A0F3B-6F86-433F-AF2C-84E715DFA25A}" type="presParOf" srcId="{F7463EEB-5852-6243-A1AA-4231E6E5A4A5}" destId="{783F5F1B-3995-F241-9197-CAFE395B3B9C}" srcOrd="0" destOrd="0" presId="urn:microsoft.com/office/officeart/2009/3/layout/HorizontalOrganizationChart"/>
    <dgm:cxn modelId="{33E5EFC7-0E7F-4A54-8B03-C055BE8EAB22}" type="presParOf" srcId="{783F5F1B-3995-F241-9197-CAFE395B3B9C}" destId="{FBFA83F1-96B3-FD4B-A2F1-94695684A7A7}" srcOrd="0" destOrd="0" presId="urn:microsoft.com/office/officeart/2009/3/layout/HorizontalOrganizationChart"/>
    <dgm:cxn modelId="{5EA915E8-4908-4462-BC37-A182CA530F1E}" type="presParOf" srcId="{783F5F1B-3995-F241-9197-CAFE395B3B9C}" destId="{B7D896C8-44E8-CE41-8669-85F2468807E3}" srcOrd="1" destOrd="0" presId="urn:microsoft.com/office/officeart/2009/3/layout/HorizontalOrganizationChart"/>
    <dgm:cxn modelId="{79F9584A-E0F1-4113-B82A-D6BB37FA5D80}" type="presParOf" srcId="{F7463EEB-5852-6243-A1AA-4231E6E5A4A5}" destId="{B750822A-7748-794F-9895-CC8C32D13FD3}" srcOrd="1" destOrd="0" presId="urn:microsoft.com/office/officeart/2009/3/layout/HorizontalOrganizationChart"/>
    <dgm:cxn modelId="{C022F009-497D-401D-AB89-EAC8558F9B67}" type="presParOf" srcId="{F7463EEB-5852-6243-A1AA-4231E6E5A4A5}" destId="{7E3E1B76-D207-FB4E-9A1B-8713475CC0AC}" srcOrd="2" destOrd="0" presId="urn:microsoft.com/office/officeart/2009/3/layout/HorizontalOrganizationChart"/>
    <dgm:cxn modelId="{25150205-89C5-4CE9-9086-BF5EEF723320}" type="presParOf" srcId="{62E92279-D859-6A4C-8948-821F670A7D58}" destId="{8A130898-E225-8145-8ADE-7EBD3527BAFF}" srcOrd="2" destOrd="0" presId="urn:microsoft.com/office/officeart/2009/3/layout/HorizontalOrganizationChart"/>
    <dgm:cxn modelId="{A5B05E9C-FB41-4063-993C-91C94415DFF6}" type="presParOf" srcId="{62E92279-D859-6A4C-8948-821F670A7D58}" destId="{55BF4BC4-D1D7-0F48-AD64-194B9E196F61}" srcOrd="3" destOrd="0" presId="urn:microsoft.com/office/officeart/2009/3/layout/HorizontalOrganizationChart"/>
    <dgm:cxn modelId="{30D7C982-9129-44AB-A3E9-693B2AB8A02A}" type="presParOf" srcId="{55BF4BC4-D1D7-0F48-AD64-194B9E196F61}" destId="{EF3C8998-903C-EF40-8446-F1C7BC89A032}" srcOrd="0" destOrd="0" presId="urn:microsoft.com/office/officeart/2009/3/layout/HorizontalOrganizationChart"/>
    <dgm:cxn modelId="{76015F3B-E0AF-4F1E-AE8F-1EAFBAD89336}" type="presParOf" srcId="{EF3C8998-903C-EF40-8446-F1C7BC89A032}" destId="{587BFC7E-E6D9-5C46-984C-14707217E476}" srcOrd="0" destOrd="0" presId="urn:microsoft.com/office/officeart/2009/3/layout/HorizontalOrganizationChart"/>
    <dgm:cxn modelId="{85D7E4D6-B6CA-495C-8290-66178A0BF6D6}" type="presParOf" srcId="{EF3C8998-903C-EF40-8446-F1C7BC89A032}" destId="{8F166802-D3B9-E842-9751-87AF21AC3958}" srcOrd="1" destOrd="0" presId="urn:microsoft.com/office/officeart/2009/3/layout/HorizontalOrganizationChart"/>
    <dgm:cxn modelId="{7C0B2AB4-6F82-4180-A7EE-E27C387B576B}" type="presParOf" srcId="{55BF4BC4-D1D7-0F48-AD64-194B9E196F61}" destId="{C0415BCF-CF35-FB41-8679-B55AF632E0CD}" srcOrd="1" destOrd="0" presId="urn:microsoft.com/office/officeart/2009/3/layout/HorizontalOrganizationChart"/>
    <dgm:cxn modelId="{66B6E228-4BFD-4217-827B-8F9B1A8351FB}" type="presParOf" srcId="{55BF4BC4-D1D7-0F48-AD64-194B9E196F61}" destId="{B97CA8E4-29CA-564F-95AF-5D1070EE4548}" srcOrd="2" destOrd="0" presId="urn:microsoft.com/office/officeart/2009/3/layout/HorizontalOrganizationChart"/>
    <dgm:cxn modelId="{B5C6CB48-8C0E-4969-8E6C-6755B78547DE}" type="presParOf" srcId="{62E92279-D859-6A4C-8948-821F670A7D58}" destId="{BCDE87A4-4431-A846-9903-F2786A5B940F}" srcOrd="4" destOrd="0" presId="urn:microsoft.com/office/officeart/2009/3/layout/HorizontalOrganizationChart"/>
    <dgm:cxn modelId="{A467019D-70FE-443E-9861-51416F3A6500}" type="presParOf" srcId="{62E92279-D859-6A4C-8948-821F670A7D58}" destId="{A80459EE-2071-8F4A-BE53-E3BE38B72A62}" srcOrd="5" destOrd="0" presId="urn:microsoft.com/office/officeart/2009/3/layout/HorizontalOrganizationChart"/>
    <dgm:cxn modelId="{351F02E2-3E02-40AD-AC34-408CE0FAAA65}" type="presParOf" srcId="{A80459EE-2071-8F4A-BE53-E3BE38B72A62}" destId="{9E00057F-1A15-2740-BCAE-ED857A54D354}" srcOrd="0" destOrd="0" presId="urn:microsoft.com/office/officeart/2009/3/layout/HorizontalOrganizationChart"/>
    <dgm:cxn modelId="{9FC77680-F306-40D3-97C7-3D12549E0890}" type="presParOf" srcId="{9E00057F-1A15-2740-BCAE-ED857A54D354}" destId="{EFD9F048-9D99-C849-9276-FF5E07FA7B4C}" srcOrd="0" destOrd="0" presId="urn:microsoft.com/office/officeart/2009/3/layout/HorizontalOrganizationChart"/>
    <dgm:cxn modelId="{C10CD316-4F21-4D1B-BE1B-F626F00A4B59}" type="presParOf" srcId="{9E00057F-1A15-2740-BCAE-ED857A54D354}" destId="{82C9F250-4557-A54B-BFE9-7C410E832CF0}" srcOrd="1" destOrd="0" presId="urn:microsoft.com/office/officeart/2009/3/layout/HorizontalOrganizationChart"/>
    <dgm:cxn modelId="{F4B77492-D5D4-4208-8F22-19E3538A552F}" type="presParOf" srcId="{A80459EE-2071-8F4A-BE53-E3BE38B72A62}" destId="{88CEA8D8-D917-6C46-B058-E7809B85100A}" srcOrd="1" destOrd="0" presId="urn:microsoft.com/office/officeart/2009/3/layout/HorizontalOrganizationChart"/>
    <dgm:cxn modelId="{154F5612-F9DE-43A4-9DBE-94AECA59BA3E}" type="presParOf" srcId="{A80459EE-2071-8F4A-BE53-E3BE38B72A62}" destId="{5E581F45-E7B8-F745-91FC-872068D197B3}" srcOrd="2" destOrd="0" presId="urn:microsoft.com/office/officeart/2009/3/layout/HorizontalOrganizationChart"/>
    <dgm:cxn modelId="{FF03AAEB-63D8-4FE5-9F3F-CE4B08426073}" type="presParOf" srcId="{62E92279-D859-6A4C-8948-821F670A7D58}" destId="{99C7E9F7-3B16-0644-828F-CDC77ECD9739}" srcOrd="6" destOrd="0" presId="urn:microsoft.com/office/officeart/2009/3/layout/HorizontalOrganizationChart"/>
    <dgm:cxn modelId="{8DC983D7-47E7-45CC-8055-6CE44DC4399C}" type="presParOf" srcId="{62E92279-D859-6A4C-8948-821F670A7D58}" destId="{DCEDDBDC-900D-2644-90F4-CA83C8720DE4}" srcOrd="7" destOrd="0" presId="urn:microsoft.com/office/officeart/2009/3/layout/HorizontalOrganizationChart"/>
    <dgm:cxn modelId="{1AF6904E-3DEE-444E-B17C-0C81FA5F40F1}" type="presParOf" srcId="{DCEDDBDC-900D-2644-90F4-CA83C8720DE4}" destId="{4E9B2697-FA53-FE43-A88C-9DB770B53EDC}" srcOrd="0" destOrd="0" presId="urn:microsoft.com/office/officeart/2009/3/layout/HorizontalOrganizationChart"/>
    <dgm:cxn modelId="{6F497F93-6C08-4089-92BF-1E344EBFEA9B}" type="presParOf" srcId="{4E9B2697-FA53-FE43-A88C-9DB770B53EDC}" destId="{AAA8E106-8727-964F-89C3-3983A8C727DE}" srcOrd="0" destOrd="0" presId="urn:microsoft.com/office/officeart/2009/3/layout/HorizontalOrganizationChart"/>
    <dgm:cxn modelId="{0641382B-AE5B-4926-B2F2-F1044D82FE23}" type="presParOf" srcId="{4E9B2697-FA53-FE43-A88C-9DB770B53EDC}" destId="{C30CB5F1-E194-A341-B35B-EED1A4F18908}" srcOrd="1" destOrd="0" presId="urn:microsoft.com/office/officeart/2009/3/layout/HorizontalOrganizationChart"/>
    <dgm:cxn modelId="{CED02F1A-49A5-48FE-97FD-42CF19C302B6}" type="presParOf" srcId="{DCEDDBDC-900D-2644-90F4-CA83C8720DE4}" destId="{75B65909-6EF5-FB46-81FC-E765C1D27814}" srcOrd="1" destOrd="0" presId="urn:microsoft.com/office/officeart/2009/3/layout/HorizontalOrganizationChart"/>
    <dgm:cxn modelId="{DEDB478A-8B4C-436B-80C7-F800153A912B}" type="presParOf" srcId="{DCEDDBDC-900D-2644-90F4-CA83C8720DE4}" destId="{5501AF5B-F14E-7349-A28F-9D76129418E0}" srcOrd="2" destOrd="0" presId="urn:microsoft.com/office/officeart/2009/3/layout/HorizontalOrganizationChart"/>
    <dgm:cxn modelId="{53028993-F964-435E-9F6E-B75F4260B86A}" type="presParOf" srcId="{62E92279-D859-6A4C-8948-821F670A7D58}" destId="{561D2E08-8B64-4A48-B4C5-A418E7788F22}" srcOrd="8" destOrd="0" presId="urn:microsoft.com/office/officeart/2009/3/layout/HorizontalOrganizationChart"/>
    <dgm:cxn modelId="{678D358D-2142-4D32-8A57-AF509FF35515}" type="presParOf" srcId="{62E92279-D859-6A4C-8948-821F670A7D58}" destId="{4CB8F40C-A12B-6C49-A41B-358D7EF69CC2}" srcOrd="9" destOrd="0" presId="urn:microsoft.com/office/officeart/2009/3/layout/HorizontalOrganizationChart"/>
    <dgm:cxn modelId="{40CAD484-9233-46DE-9C07-388BEBE259A2}" type="presParOf" srcId="{4CB8F40C-A12B-6C49-A41B-358D7EF69CC2}" destId="{87350C79-EAD1-2149-B500-917B43970E92}" srcOrd="0" destOrd="0" presId="urn:microsoft.com/office/officeart/2009/3/layout/HorizontalOrganizationChart"/>
    <dgm:cxn modelId="{1DF6CC55-B078-4B07-B0FE-29D402769599}" type="presParOf" srcId="{87350C79-EAD1-2149-B500-917B43970E92}" destId="{4D1C6A73-6E43-7F45-8190-8651B955C168}" srcOrd="0" destOrd="0" presId="urn:microsoft.com/office/officeart/2009/3/layout/HorizontalOrganizationChart"/>
    <dgm:cxn modelId="{2A152DD6-31F4-46B8-8AB9-F3A2C1912E6C}" type="presParOf" srcId="{87350C79-EAD1-2149-B500-917B43970E92}" destId="{25219A78-7A6A-A049-BB09-EADBC5B3F161}" srcOrd="1" destOrd="0" presId="urn:microsoft.com/office/officeart/2009/3/layout/HorizontalOrganizationChart"/>
    <dgm:cxn modelId="{44B0FC1C-F018-41E5-B423-21AA907EBDF3}" type="presParOf" srcId="{4CB8F40C-A12B-6C49-A41B-358D7EF69CC2}" destId="{39A72824-6A92-A449-8D59-F72F29A6E8A4}" srcOrd="1" destOrd="0" presId="urn:microsoft.com/office/officeart/2009/3/layout/HorizontalOrganizationChart"/>
    <dgm:cxn modelId="{49CF0488-BA8F-46CA-9B29-7B7A612302EB}" type="presParOf" srcId="{4CB8F40C-A12B-6C49-A41B-358D7EF69CC2}" destId="{6A2CDC50-DB51-124F-8274-90684731581F}" srcOrd="2" destOrd="0" presId="urn:microsoft.com/office/officeart/2009/3/layout/HorizontalOrganizationChart"/>
    <dgm:cxn modelId="{5DA93456-13C8-4B14-A1D6-6B6588464AD5}" type="presParOf" srcId="{62E92279-D859-6A4C-8948-821F670A7D58}" destId="{AB84D7D0-0D56-C841-B882-C8D042A8B7B1}" srcOrd="10" destOrd="0" presId="urn:microsoft.com/office/officeart/2009/3/layout/HorizontalOrganizationChart"/>
    <dgm:cxn modelId="{0228A31D-DA03-4C52-834C-1048D83CAC0F}" type="presParOf" srcId="{62E92279-D859-6A4C-8948-821F670A7D58}" destId="{66A00857-115A-8341-ACD7-6187FD4EF0F4}" srcOrd="11" destOrd="0" presId="urn:microsoft.com/office/officeart/2009/3/layout/HorizontalOrganizationChart"/>
    <dgm:cxn modelId="{E1C5B7F9-FAC0-4909-9622-72FA377DE06C}" type="presParOf" srcId="{66A00857-115A-8341-ACD7-6187FD4EF0F4}" destId="{AD3EF783-8F68-2A41-9A57-6D6A88B7E994}" srcOrd="0" destOrd="0" presId="urn:microsoft.com/office/officeart/2009/3/layout/HorizontalOrganizationChart"/>
    <dgm:cxn modelId="{776AE48A-3D85-471A-8391-10E7D228A1F8}" type="presParOf" srcId="{AD3EF783-8F68-2A41-9A57-6D6A88B7E994}" destId="{88ACE1F9-A070-6B46-B931-9DC9317BD2F0}" srcOrd="0" destOrd="0" presId="urn:microsoft.com/office/officeart/2009/3/layout/HorizontalOrganizationChart"/>
    <dgm:cxn modelId="{A7AE4751-20EC-4A3C-A823-DAD7DC240DC2}" type="presParOf" srcId="{AD3EF783-8F68-2A41-9A57-6D6A88B7E994}" destId="{9F3D961A-2336-F845-BB7B-8733B7C44BEB}" srcOrd="1" destOrd="0" presId="urn:microsoft.com/office/officeart/2009/3/layout/HorizontalOrganizationChart"/>
    <dgm:cxn modelId="{BA1228B0-835B-444A-A76D-0C750EBBC4AA}" type="presParOf" srcId="{66A00857-115A-8341-ACD7-6187FD4EF0F4}" destId="{36746FA9-0EC2-9840-8B89-30F96D2DFABE}" srcOrd="1" destOrd="0" presId="urn:microsoft.com/office/officeart/2009/3/layout/HorizontalOrganizationChart"/>
    <dgm:cxn modelId="{F438C387-EB27-45B1-9BBE-CA57FBD0F502}" type="presParOf" srcId="{66A00857-115A-8341-ACD7-6187FD4EF0F4}" destId="{AD710654-0F68-EF46-8BBB-2886C0EA08E9}" srcOrd="2" destOrd="0" presId="urn:microsoft.com/office/officeart/2009/3/layout/HorizontalOrganizationChart"/>
    <dgm:cxn modelId="{379C8644-B6A6-468E-AAAA-EE34F47A1681}" type="presParOf" srcId="{62E92279-D859-6A4C-8948-821F670A7D58}" destId="{3477ABB9-458B-AF46-9556-068B64A2E559}" srcOrd="12" destOrd="0" presId="urn:microsoft.com/office/officeart/2009/3/layout/HorizontalOrganizationChart"/>
    <dgm:cxn modelId="{962DD1EB-EA7A-4FA4-9FF5-D8C2773EDA8F}" type="presParOf" srcId="{62E92279-D859-6A4C-8948-821F670A7D58}" destId="{E35D0DD3-86A1-C247-8DDC-081CB2BE70DD}" srcOrd="13" destOrd="0" presId="urn:microsoft.com/office/officeart/2009/3/layout/HorizontalOrganizationChart"/>
    <dgm:cxn modelId="{9E6073DD-B930-4D8F-BA0E-D9FC9A693010}" type="presParOf" srcId="{E35D0DD3-86A1-C247-8DDC-081CB2BE70DD}" destId="{53091EB1-70D7-F342-A25D-B3D0FC45CB47}" srcOrd="0" destOrd="0" presId="urn:microsoft.com/office/officeart/2009/3/layout/HorizontalOrganizationChart"/>
    <dgm:cxn modelId="{ED857FA3-3611-4C3F-A586-544F830263F8}" type="presParOf" srcId="{53091EB1-70D7-F342-A25D-B3D0FC45CB47}" destId="{BEA3A6F2-9119-0348-B6BE-70545E4A720C}" srcOrd="0" destOrd="0" presId="urn:microsoft.com/office/officeart/2009/3/layout/HorizontalOrganizationChart"/>
    <dgm:cxn modelId="{E2799F0F-088B-4393-8B28-E63EAE1E67C0}" type="presParOf" srcId="{53091EB1-70D7-F342-A25D-B3D0FC45CB47}" destId="{8394A057-2482-0F48-8FAB-23963DAC4FBA}" srcOrd="1" destOrd="0" presId="urn:microsoft.com/office/officeart/2009/3/layout/HorizontalOrganizationChart"/>
    <dgm:cxn modelId="{C35CE0BB-8B44-42D4-8CEE-3C389B85D943}" type="presParOf" srcId="{E35D0DD3-86A1-C247-8DDC-081CB2BE70DD}" destId="{29312E49-E73E-3B46-93E4-8BD409910445}" srcOrd="1" destOrd="0" presId="urn:microsoft.com/office/officeart/2009/3/layout/HorizontalOrganizationChart"/>
    <dgm:cxn modelId="{B2CC6907-BD45-4C9D-9A83-9181CB59A16C}" type="presParOf" srcId="{E35D0DD3-86A1-C247-8DDC-081CB2BE70DD}" destId="{68DF6370-E86A-3E43-9B49-21D8C921ADF4}" srcOrd="2" destOrd="0" presId="urn:microsoft.com/office/officeart/2009/3/layout/HorizontalOrganizationChart"/>
    <dgm:cxn modelId="{ADCC06A8-991E-49FD-94C5-0CA9607A457B}" type="presParOf" srcId="{431FA97F-759D-1046-BCB6-D273DA635151}" destId="{366FF312-9C9D-0C47-B5C2-15D244A57873}" srcOrd="2" destOrd="0" presId="urn:microsoft.com/office/officeart/2009/3/layout/HorizontalOrganizationChart"/>
    <dgm:cxn modelId="{B32B118A-3FFA-4C76-A96E-6BCF472123E8}" type="presParOf" srcId="{55BF8CFC-82AA-485C-91FA-12FF2D7597E1}" destId="{F8FFED24-D5C2-4635-93D7-49226DFBA760}"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4F0FAC-C0A3-D246-BD6D-4BD9A87CC4E0}" type="doc">
      <dgm:prSet loTypeId="urn:microsoft.com/office/officeart/2005/8/layout/hierarchy2" loCatId="" qsTypeId="urn:microsoft.com/office/officeart/2005/8/quickstyle/simple3" qsCatId="simple" csTypeId="urn:microsoft.com/office/officeart/2005/8/colors/accent1_2" csCatId="accent1" phldr="1"/>
      <dgm:spPr/>
      <dgm:t>
        <a:bodyPr/>
        <a:lstStyle/>
        <a:p>
          <a:endParaRPr lang="en-US"/>
        </a:p>
      </dgm:t>
    </dgm:pt>
    <dgm:pt modelId="{F56FF128-2DF3-D74F-9905-335FA543AB59}">
      <dgm:prSet phldrT="[Text]" custT="1"/>
      <dgm:spPr/>
      <dgm:t>
        <a:bodyPr/>
        <a:lstStyle/>
        <a:p>
          <a:r>
            <a:rPr lang="en-US" sz="1200" dirty="0" smtClean="0"/>
            <a:t>Job satisfaction</a:t>
          </a:r>
          <a:endParaRPr lang="en-US" sz="1200" dirty="0"/>
        </a:p>
      </dgm:t>
    </dgm:pt>
    <dgm:pt modelId="{AC927B9F-0B63-7449-8C04-AA12DABC502D}" type="parTrans" cxnId="{60ACF0B6-108C-FE48-B599-4712D0B196C8}">
      <dgm:prSet/>
      <dgm:spPr/>
      <dgm:t>
        <a:bodyPr/>
        <a:lstStyle/>
        <a:p>
          <a:endParaRPr lang="en-US"/>
        </a:p>
      </dgm:t>
    </dgm:pt>
    <dgm:pt modelId="{EFFB5289-1DC8-6B41-8CBF-20EF9FDCE894}" type="sibTrans" cxnId="{60ACF0B6-108C-FE48-B599-4712D0B196C8}">
      <dgm:prSet/>
      <dgm:spPr/>
      <dgm:t>
        <a:bodyPr/>
        <a:lstStyle/>
        <a:p>
          <a:endParaRPr lang="en-US"/>
        </a:p>
      </dgm:t>
    </dgm:pt>
    <dgm:pt modelId="{FA97E2D6-989A-A84B-908F-6BC25A261C39}">
      <dgm:prSet phldrT="[Text]" custT="1"/>
      <dgm:spPr/>
      <dgm:t>
        <a:bodyPr/>
        <a:lstStyle/>
        <a:p>
          <a:r>
            <a:rPr lang="en-US" sz="1200" b="0" dirty="0" smtClean="0"/>
            <a:t>Work</a:t>
          </a:r>
          <a:r>
            <a:rPr lang="en-US" sz="1200" b="1" dirty="0" smtClean="0"/>
            <a:t> </a:t>
          </a:r>
          <a:r>
            <a:rPr lang="en-US" sz="1200" b="0" dirty="0" smtClean="0"/>
            <a:t>situation</a:t>
          </a:r>
          <a:endParaRPr lang="en-US" sz="1200" dirty="0"/>
        </a:p>
      </dgm:t>
    </dgm:pt>
    <dgm:pt modelId="{8DA999D8-9445-1E47-A1FD-233B5F6CAE87}" type="parTrans" cxnId="{10767700-0F31-C84F-9EF8-9EAC13167EC2}">
      <dgm:prSet/>
      <dgm:spPr/>
      <dgm:t>
        <a:bodyPr/>
        <a:lstStyle/>
        <a:p>
          <a:endParaRPr lang="en-US"/>
        </a:p>
      </dgm:t>
    </dgm:pt>
    <dgm:pt modelId="{BB619A2E-D702-FD41-AF92-455EFE854CCB}" type="sibTrans" cxnId="{10767700-0F31-C84F-9EF8-9EAC13167EC2}">
      <dgm:prSet/>
      <dgm:spPr/>
      <dgm:t>
        <a:bodyPr/>
        <a:lstStyle/>
        <a:p>
          <a:endParaRPr lang="en-US"/>
        </a:p>
      </dgm:t>
    </dgm:pt>
    <dgm:pt modelId="{ED9A1EF2-8361-C545-A480-D4BE3306B4AC}">
      <dgm:prSet phldrT="[Text]"/>
      <dgm:spPr/>
      <dgm:t>
        <a:bodyPr/>
        <a:lstStyle/>
        <a:p>
          <a:r>
            <a:rPr lang="en-US" dirty="0" smtClean="0"/>
            <a:t>Work load</a:t>
          </a:r>
          <a:endParaRPr lang="en-US" dirty="0"/>
        </a:p>
      </dgm:t>
    </dgm:pt>
    <dgm:pt modelId="{37F6651B-D2E5-C04A-BFB5-F0DF86A3A84C}" type="parTrans" cxnId="{3F635C87-B54F-B84B-AD61-9C559BECCA90}">
      <dgm:prSet/>
      <dgm:spPr/>
      <dgm:t>
        <a:bodyPr/>
        <a:lstStyle/>
        <a:p>
          <a:endParaRPr lang="en-US"/>
        </a:p>
      </dgm:t>
    </dgm:pt>
    <dgm:pt modelId="{6E472251-F8D3-4C4A-B4B1-9568616A11DB}" type="sibTrans" cxnId="{3F635C87-B54F-B84B-AD61-9C559BECCA90}">
      <dgm:prSet/>
      <dgm:spPr/>
      <dgm:t>
        <a:bodyPr/>
        <a:lstStyle/>
        <a:p>
          <a:endParaRPr lang="en-US"/>
        </a:p>
      </dgm:t>
    </dgm:pt>
    <dgm:pt modelId="{CA145BFB-85D6-9D41-A1DE-4F91D11E8B8A}">
      <dgm:prSet phldrT="[Text]"/>
      <dgm:spPr/>
      <dgm:t>
        <a:bodyPr/>
        <a:lstStyle/>
        <a:p>
          <a:r>
            <a:rPr lang="en-US" dirty="0" smtClean="0"/>
            <a:t>Quality of work</a:t>
          </a:r>
          <a:endParaRPr lang="en-US" dirty="0"/>
        </a:p>
      </dgm:t>
    </dgm:pt>
    <dgm:pt modelId="{D805A3E7-2A26-1D48-9DA6-DE533BA32410}" type="parTrans" cxnId="{99C4D3DF-F778-C946-8E88-0464C021ED99}">
      <dgm:prSet/>
      <dgm:spPr/>
      <dgm:t>
        <a:bodyPr/>
        <a:lstStyle/>
        <a:p>
          <a:endParaRPr lang="en-US"/>
        </a:p>
      </dgm:t>
    </dgm:pt>
    <dgm:pt modelId="{6D534E81-8A22-7E4E-A498-E0EA9F7C5896}" type="sibTrans" cxnId="{99C4D3DF-F778-C946-8E88-0464C021ED99}">
      <dgm:prSet/>
      <dgm:spPr/>
      <dgm:t>
        <a:bodyPr/>
        <a:lstStyle/>
        <a:p>
          <a:endParaRPr lang="en-US"/>
        </a:p>
      </dgm:t>
    </dgm:pt>
    <dgm:pt modelId="{200BD6C9-EDA4-4A4D-8AF9-ED0FFB1C3B01}">
      <dgm:prSet phldrT="[Text]" custT="1"/>
      <dgm:spPr/>
      <dgm:t>
        <a:bodyPr/>
        <a:lstStyle/>
        <a:p>
          <a:r>
            <a:rPr lang="en-US" sz="1200" dirty="0" smtClean="0"/>
            <a:t>Work Location</a:t>
          </a:r>
          <a:endParaRPr lang="en-US" sz="1200" dirty="0"/>
        </a:p>
      </dgm:t>
    </dgm:pt>
    <dgm:pt modelId="{665D4CA1-C777-414B-96E6-9D4CCDFB4E2B}" type="parTrans" cxnId="{3969B1D0-6914-B646-986F-7FD0581C5BBA}">
      <dgm:prSet/>
      <dgm:spPr/>
      <dgm:t>
        <a:bodyPr/>
        <a:lstStyle/>
        <a:p>
          <a:endParaRPr lang="en-US"/>
        </a:p>
      </dgm:t>
    </dgm:pt>
    <dgm:pt modelId="{16F702D6-F1D8-8A4F-A84F-554C8C9D8CF9}" type="sibTrans" cxnId="{3969B1D0-6914-B646-986F-7FD0581C5BBA}">
      <dgm:prSet/>
      <dgm:spPr/>
      <dgm:t>
        <a:bodyPr/>
        <a:lstStyle/>
        <a:p>
          <a:endParaRPr lang="en-US"/>
        </a:p>
      </dgm:t>
    </dgm:pt>
    <dgm:pt modelId="{87D845D6-D5C5-0B41-82C5-1CA146C875DC}">
      <dgm:prSet phldrT="[Text]"/>
      <dgm:spPr/>
      <dgm:t>
        <a:bodyPr/>
        <a:lstStyle/>
        <a:p>
          <a:r>
            <a:rPr lang="en-US" dirty="0" smtClean="0"/>
            <a:t>Travel time</a:t>
          </a:r>
          <a:endParaRPr lang="en-US" dirty="0"/>
        </a:p>
      </dgm:t>
    </dgm:pt>
    <dgm:pt modelId="{C001DC92-A200-CF45-8E48-C2B52902280D}" type="parTrans" cxnId="{FE244066-7884-7649-BF27-3E4BCBA8C65E}">
      <dgm:prSet/>
      <dgm:spPr/>
      <dgm:t>
        <a:bodyPr/>
        <a:lstStyle/>
        <a:p>
          <a:endParaRPr lang="en-US"/>
        </a:p>
      </dgm:t>
    </dgm:pt>
    <dgm:pt modelId="{D0BCBAEB-306C-8A41-A785-81A00DE5F17D}" type="sibTrans" cxnId="{FE244066-7884-7649-BF27-3E4BCBA8C65E}">
      <dgm:prSet/>
      <dgm:spPr/>
      <dgm:t>
        <a:bodyPr/>
        <a:lstStyle/>
        <a:p>
          <a:endParaRPr lang="en-US"/>
        </a:p>
      </dgm:t>
    </dgm:pt>
    <dgm:pt modelId="{6BB84E78-29C9-4A4C-81DB-C61992C78ACD}">
      <dgm:prSet phldrT="[Text]"/>
      <dgm:spPr/>
      <dgm:t>
        <a:bodyPr/>
        <a:lstStyle/>
        <a:p>
          <a:r>
            <a:rPr lang="en-US" dirty="0" smtClean="0"/>
            <a:t>People at work</a:t>
          </a:r>
          <a:endParaRPr lang="en-US" dirty="0"/>
        </a:p>
      </dgm:t>
    </dgm:pt>
    <dgm:pt modelId="{4AB433F8-47B0-5E44-BE91-0EBFEE949C19}" type="parTrans" cxnId="{150F7297-2E1D-674B-AC45-8CD0D361BADB}">
      <dgm:prSet/>
      <dgm:spPr/>
      <dgm:t>
        <a:bodyPr/>
        <a:lstStyle/>
        <a:p>
          <a:endParaRPr lang="en-US"/>
        </a:p>
      </dgm:t>
    </dgm:pt>
    <dgm:pt modelId="{093A35AD-D21C-F24F-A5DF-30D591CD0130}" type="sibTrans" cxnId="{150F7297-2E1D-674B-AC45-8CD0D361BADB}">
      <dgm:prSet/>
      <dgm:spPr/>
      <dgm:t>
        <a:bodyPr/>
        <a:lstStyle/>
        <a:p>
          <a:endParaRPr lang="en-US"/>
        </a:p>
      </dgm:t>
    </dgm:pt>
    <dgm:pt modelId="{1A543E20-EA4B-ED4D-9241-47BF5FB6E094}">
      <dgm:prSet phldrT="[Text]"/>
      <dgm:spPr/>
      <dgm:t>
        <a:bodyPr/>
        <a:lstStyle/>
        <a:p>
          <a:r>
            <a:rPr lang="en-US" dirty="0" smtClean="0"/>
            <a:t>Salary</a:t>
          </a:r>
          <a:endParaRPr lang="en-US" dirty="0"/>
        </a:p>
      </dgm:t>
    </dgm:pt>
    <dgm:pt modelId="{08474231-D377-594E-99C9-8BE46F1A31C0}" type="parTrans" cxnId="{E1B0C58B-AD10-D44C-8F84-76C8E7438D9B}">
      <dgm:prSet/>
      <dgm:spPr/>
      <dgm:t>
        <a:bodyPr/>
        <a:lstStyle/>
        <a:p>
          <a:endParaRPr lang="en-US"/>
        </a:p>
      </dgm:t>
    </dgm:pt>
    <dgm:pt modelId="{02F3CF99-397C-0E44-B29C-F6B5B345824C}" type="sibTrans" cxnId="{E1B0C58B-AD10-D44C-8F84-76C8E7438D9B}">
      <dgm:prSet/>
      <dgm:spPr/>
      <dgm:t>
        <a:bodyPr/>
        <a:lstStyle/>
        <a:p>
          <a:endParaRPr lang="en-US"/>
        </a:p>
      </dgm:t>
    </dgm:pt>
    <dgm:pt modelId="{A4FFD79A-D292-2840-9DF0-8547952874F1}">
      <dgm:prSet/>
      <dgm:spPr/>
      <dgm:t>
        <a:bodyPr/>
        <a:lstStyle/>
        <a:p>
          <a:r>
            <a:rPr lang="en-US" dirty="0" smtClean="0"/>
            <a:t>Access to public transport</a:t>
          </a:r>
          <a:endParaRPr lang="en-US" dirty="0"/>
        </a:p>
      </dgm:t>
    </dgm:pt>
    <dgm:pt modelId="{089DBE5A-3D38-F245-8050-5B409C150DAD}" type="parTrans" cxnId="{086A4AB6-67D9-0143-81BD-C1ED9562E2E6}">
      <dgm:prSet/>
      <dgm:spPr/>
      <dgm:t>
        <a:bodyPr/>
        <a:lstStyle/>
        <a:p>
          <a:endParaRPr lang="en-US"/>
        </a:p>
      </dgm:t>
    </dgm:pt>
    <dgm:pt modelId="{8EAF8C30-9DCB-0F42-9181-D0B1C3F05554}" type="sibTrans" cxnId="{086A4AB6-67D9-0143-81BD-C1ED9562E2E6}">
      <dgm:prSet/>
      <dgm:spPr/>
      <dgm:t>
        <a:bodyPr/>
        <a:lstStyle/>
        <a:p>
          <a:endParaRPr lang="en-US"/>
        </a:p>
      </dgm:t>
    </dgm:pt>
    <dgm:pt modelId="{899DBE47-FFAC-6342-AE9D-2676BA539F4F}">
      <dgm:prSet/>
      <dgm:spPr/>
      <dgm:t>
        <a:bodyPr/>
        <a:lstStyle/>
        <a:p>
          <a:r>
            <a:rPr lang="en-US" dirty="0" smtClean="0"/>
            <a:t>Safety of area</a:t>
          </a:r>
          <a:endParaRPr lang="en-US" dirty="0"/>
        </a:p>
      </dgm:t>
    </dgm:pt>
    <dgm:pt modelId="{91C69D87-DD7C-CE46-A32B-79BEDD1AD76A}" type="parTrans" cxnId="{38E84E2C-4309-214E-8881-15551899A070}">
      <dgm:prSet/>
      <dgm:spPr/>
      <dgm:t>
        <a:bodyPr/>
        <a:lstStyle/>
        <a:p>
          <a:endParaRPr lang="en-US"/>
        </a:p>
      </dgm:t>
    </dgm:pt>
    <dgm:pt modelId="{45006AB0-7F2C-B445-8F18-1DDDD230B6AF}" type="sibTrans" cxnId="{38E84E2C-4309-214E-8881-15551899A070}">
      <dgm:prSet/>
      <dgm:spPr/>
      <dgm:t>
        <a:bodyPr/>
        <a:lstStyle/>
        <a:p>
          <a:endParaRPr lang="en-US"/>
        </a:p>
      </dgm:t>
    </dgm:pt>
    <dgm:pt modelId="{583C7988-05FB-CB46-A48E-6565A68FC507}">
      <dgm:prSet/>
      <dgm:spPr/>
      <dgm:t>
        <a:bodyPr/>
        <a:lstStyle/>
        <a:p>
          <a:r>
            <a:rPr lang="en-US" dirty="0" smtClean="0"/>
            <a:t>Availability of shops restaurant</a:t>
          </a:r>
          <a:endParaRPr lang="en-US" dirty="0"/>
        </a:p>
      </dgm:t>
    </dgm:pt>
    <dgm:pt modelId="{4905FF53-EF7F-8E43-A180-AB763DCD02A5}" type="parTrans" cxnId="{3FF4A313-9C9C-4741-A472-0FBE3C0429BA}">
      <dgm:prSet/>
      <dgm:spPr/>
      <dgm:t>
        <a:bodyPr/>
        <a:lstStyle/>
        <a:p>
          <a:endParaRPr lang="en-US"/>
        </a:p>
      </dgm:t>
    </dgm:pt>
    <dgm:pt modelId="{51665DFD-3187-4D4C-B17F-B0FD5F177C2A}" type="sibTrans" cxnId="{3FF4A313-9C9C-4741-A472-0FBE3C0429BA}">
      <dgm:prSet/>
      <dgm:spPr/>
      <dgm:t>
        <a:bodyPr/>
        <a:lstStyle/>
        <a:p>
          <a:endParaRPr lang="en-US"/>
        </a:p>
      </dgm:t>
    </dgm:pt>
    <dgm:pt modelId="{8EEA50F5-FE98-1445-AD64-714929A625D2}">
      <dgm:prSet custT="1"/>
      <dgm:spPr/>
      <dgm:t>
        <a:bodyPr/>
        <a:lstStyle/>
        <a:p>
          <a:r>
            <a:rPr lang="en-US" sz="1200" dirty="0" smtClean="0"/>
            <a:t>Work space</a:t>
          </a:r>
        </a:p>
      </dgm:t>
    </dgm:pt>
    <dgm:pt modelId="{04B1E00E-F17F-7444-8605-086408A6F661}" type="parTrans" cxnId="{E226ADCB-D7BF-C04C-A09A-5034A6058D24}">
      <dgm:prSet/>
      <dgm:spPr/>
      <dgm:t>
        <a:bodyPr/>
        <a:lstStyle/>
        <a:p>
          <a:endParaRPr lang="en-US"/>
        </a:p>
      </dgm:t>
    </dgm:pt>
    <dgm:pt modelId="{4BE5A289-D8DD-3843-8C89-B56CF8DB0C53}" type="sibTrans" cxnId="{E226ADCB-D7BF-C04C-A09A-5034A6058D24}">
      <dgm:prSet/>
      <dgm:spPr/>
      <dgm:t>
        <a:bodyPr/>
        <a:lstStyle/>
        <a:p>
          <a:endParaRPr lang="en-US"/>
        </a:p>
      </dgm:t>
    </dgm:pt>
    <dgm:pt modelId="{4FE20DD5-0DD7-CA4B-87BC-BBCC32FEBBB3}">
      <dgm:prSet/>
      <dgm:spPr/>
      <dgm:t>
        <a:bodyPr/>
        <a:lstStyle/>
        <a:p>
          <a:r>
            <a:rPr lang="en-US" dirty="0" smtClean="0"/>
            <a:t>Access</a:t>
          </a:r>
          <a:endParaRPr lang="en-US" dirty="0"/>
        </a:p>
      </dgm:t>
    </dgm:pt>
    <dgm:pt modelId="{96677C93-451A-C741-AD77-A4D8D2E8BB3D}" type="parTrans" cxnId="{67AEE92A-074B-6845-992F-B2D02F1CE850}">
      <dgm:prSet/>
      <dgm:spPr/>
      <dgm:t>
        <a:bodyPr/>
        <a:lstStyle/>
        <a:p>
          <a:endParaRPr lang="en-US"/>
        </a:p>
      </dgm:t>
    </dgm:pt>
    <dgm:pt modelId="{C45C3A10-2E5C-E141-B934-9CA7D5B50487}" type="sibTrans" cxnId="{67AEE92A-074B-6845-992F-B2D02F1CE850}">
      <dgm:prSet/>
      <dgm:spPr/>
      <dgm:t>
        <a:bodyPr/>
        <a:lstStyle/>
        <a:p>
          <a:endParaRPr lang="en-US"/>
        </a:p>
      </dgm:t>
    </dgm:pt>
    <dgm:pt modelId="{EEEA2F1C-395A-FC4D-973F-C9F4BB43BB61}">
      <dgm:prSet/>
      <dgm:spPr/>
      <dgm:t>
        <a:bodyPr/>
        <a:lstStyle/>
        <a:p>
          <a:r>
            <a:rPr lang="en-US" dirty="0" smtClean="0"/>
            <a:t>Privacy</a:t>
          </a:r>
          <a:endParaRPr lang="en-US" dirty="0"/>
        </a:p>
      </dgm:t>
    </dgm:pt>
    <dgm:pt modelId="{2C9E3B73-2913-BD44-9F94-3D8D52C7193F}" type="parTrans" cxnId="{2692EEF0-69AE-5349-B933-09C66CCCF382}">
      <dgm:prSet/>
      <dgm:spPr/>
      <dgm:t>
        <a:bodyPr/>
        <a:lstStyle/>
        <a:p>
          <a:endParaRPr lang="en-US"/>
        </a:p>
      </dgm:t>
    </dgm:pt>
    <dgm:pt modelId="{6FC3E913-FD77-7C46-8136-365D74DF3BE1}" type="sibTrans" cxnId="{2692EEF0-69AE-5349-B933-09C66CCCF382}">
      <dgm:prSet/>
      <dgm:spPr/>
      <dgm:t>
        <a:bodyPr/>
        <a:lstStyle/>
        <a:p>
          <a:endParaRPr lang="en-US"/>
        </a:p>
      </dgm:t>
    </dgm:pt>
    <dgm:pt modelId="{7EA7088C-6269-2043-BC2A-526E8E240639}">
      <dgm:prSet/>
      <dgm:spPr/>
      <dgm:t>
        <a:bodyPr/>
        <a:lstStyle/>
        <a:p>
          <a:r>
            <a:rPr lang="en-US" dirty="0" smtClean="0"/>
            <a:t>Noise</a:t>
          </a:r>
          <a:endParaRPr lang="en-US" dirty="0"/>
        </a:p>
      </dgm:t>
    </dgm:pt>
    <dgm:pt modelId="{BB174531-3B2B-A144-931D-E6B169E481DB}" type="parTrans" cxnId="{C6A73443-5DCC-B643-B34B-0436BC60F631}">
      <dgm:prSet/>
      <dgm:spPr/>
      <dgm:t>
        <a:bodyPr/>
        <a:lstStyle/>
        <a:p>
          <a:endParaRPr lang="en-US"/>
        </a:p>
      </dgm:t>
    </dgm:pt>
    <dgm:pt modelId="{F9CCD493-4CFC-4540-AABD-CE308175D3EB}" type="sibTrans" cxnId="{C6A73443-5DCC-B643-B34B-0436BC60F631}">
      <dgm:prSet/>
      <dgm:spPr/>
      <dgm:t>
        <a:bodyPr/>
        <a:lstStyle/>
        <a:p>
          <a:endParaRPr lang="en-US"/>
        </a:p>
      </dgm:t>
    </dgm:pt>
    <dgm:pt modelId="{3E4DC68E-1B41-E643-8F21-1B9962F70BEE}">
      <dgm:prSet/>
      <dgm:spPr/>
      <dgm:t>
        <a:bodyPr/>
        <a:lstStyle/>
        <a:p>
          <a:r>
            <a:rPr lang="en-US" dirty="0" smtClean="0"/>
            <a:t>Furniture/tools, technology</a:t>
          </a:r>
          <a:endParaRPr lang="en-US" dirty="0"/>
        </a:p>
      </dgm:t>
    </dgm:pt>
    <dgm:pt modelId="{92B39CF0-83A0-9042-8B33-2092660577B6}" type="parTrans" cxnId="{AC734558-6800-5944-9F54-5B8B5D919EA3}">
      <dgm:prSet/>
      <dgm:spPr/>
      <dgm:t>
        <a:bodyPr/>
        <a:lstStyle/>
        <a:p>
          <a:endParaRPr lang="en-US"/>
        </a:p>
      </dgm:t>
    </dgm:pt>
    <dgm:pt modelId="{36E0EE69-7365-124C-A192-F30BE88CDE75}" type="sibTrans" cxnId="{AC734558-6800-5944-9F54-5B8B5D919EA3}">
      <dgm:prSet/>
      <dgm:spPr/>
      <dgm:t>
        <a:bodyPr/>
        <a:lstStyle/>
        <a:p>
          <a:endParaRPr lang="en-US"/>
        </a:p>
      </dgm:t>
    </dgm:pt>
    <dgm:pt modelId="{DC141D41-11BD-504F-A14F-66A1FF6FA5BD}">
      <dgm:prSet/>
      <dgm:spPr/>
      <dgm:t>
        <a:bodyPr/>
        <a:lstStyle/>
        <a:p>
          <a:r>
            <a:rPr lang="en-US" dirty="0" smtClean="0"/>
            <a:t>Size</a:t>
          </a:r>
        </a:p>
      </dgm:t>
    </dgm:pt>
    <dgm:pt modelId="{5714E80A-B90C-614D-8793-318DBBE34171}" type="parTrans" cxnId="{94A1D568-0322-3E4B-B617-3FCF49CC0110}">
      <dgm:prSet/>
      <dgm:spPr/>
      <dgm:t>
        <a:bodyPr/>
        <a:lstStyle/>
        <a:p>
          <a:endParaRPr lang="en-US"/>
        </a:p>
      </dgm:t>
    </dgm:pt>
    <dgm:pt modelId="{A43E7982-F730-D447-9856-A35508EE2B77}" type="sibTrans" cxnId="{94A1D568-0322-3E4B-B617-3FCF49CC0110}">
      <dgm:prSet/>
      <dgm:spPr/>
      <dgm:t>
        <a:bodyPr/>
        <a:lstStyle/>
        <a:p>
          <a:endParaRPr lang="en-US"/>
        </a:p>
      </dgm:t>
    </dgm:pt>
    <dgm:pt modelId="{BB88C0CF-7BAF-C441-91EC-D7492CA55211}" type="pres">
      <dgm:prSet presAssocID="{9E4F0FAC-C0A3-D246-BD6D-4BD9A87CC4E0}" presName="diagram" presStyleCnt="0">
        <dgm:presLayoutVars>
          <dgm:chPref val="1"/>
          <dgm:dir/>
          <dgm:animOne val="branch"/>
          <dgm:animLvl val="lvl"/>
          <dgm:resizeHandles val="exact"/>
        </dgm:presLayoutVars>
      </dgm:prSet>
      <dgm:spPr/>
      <dgm:t>
        <a:bodyPr/>
        <a:lstStyle/>
        <a:p>
          <a:endParaRPr lang="en-US"/>
        </a:p>
      </dgm:t>
    </dgm:pt>
    <dgm:pt modelId="{DB16DE6F-B56D-1044-A115-9922277A7156}" type="pres">
      <dgm:prSet presAssocID="{F56FF128-2DF3-D74F-9905-335FA543AB59}" presName="root1" presStyleCnt="0"/>
      <dgm:spPr/>
    </dgm:pt>
    <dgm:pt modelId="{B93E79A8-1BF8-FD4A-8A76-18C8779F3E49}" type="pres">
      <dgm:prSet presAssocID="{F56FF128-2DF3-D74F-9905-335FA543AB59}" presName="LevelOneTextNode" presStyleLbl="node0" presStyleIdx="0" presStyleCnt="1" custScaleX="266051" custScaleY="291295" custLinFactX="-85524" custLinFactNeighborX="-100000" custLinFactNeighborY="-68269">
        <dgm:presLayoutVars>
          <dgm:chPref val="3"/>
        </dgm:presLayoutVars>
      </dgm:prSet>
      <dgm:spPr/>
      <dgm:t>
        <a:bodyPr/>
        <a:lstStyle/>
        <a:p>
          <a:endParaRPr lang="en-US"/>
        </a:p>
      </dgm:t>
    </dgm:pt>
    <dgm:pt modelId="{17A40D95-9428-5F4D-8913-04319A68F1BD}" type="pres">
      <dgm:prSet presAssocID="{F56FF128-2DF3-D74F-9905-335FA543AB59}" presName="level2hierChild" presStyleCnt="0"/>
      <dgm:spPr/>
    </dgm:pt>
    <dgm:pt modelId="{A5E088B1-0EC7-B842-972B-921F87A7836F}" type="pres">
      <dgm:prSet presAssocID="{8DA999D8-9445-1E47-A1FD-233B5F6CAE87}" presName="conn2-1" presStyleLbl="parChTrans1D2" presStyleIdx="0" presStyleCnt="3"/>
      <dgm:spPr/>
      <dgm:t>
        <a:bodyPr/>
        <a:lstStyle/>
        <a:p>
          <a:endParaRPr lang="en-US"/>
        </a:p>
      </dgm:t>
    </dgm:pt>
    <dgm:pt modelId="{CC90F75C-8FEE-444E-8903-3528E76FFC1D}" type="pres">
      <dgm:prSet presAssocID="{8DA999D8-9445-1E47-A1FD-233B5F6CAE87}" presName="connTx" presStyleLbl="parChTrans1D2" presStyleIdx="0" presStyleCnt="3"/>
      <dgm:spPr/>
      <dgm:t>
        <a:bodyPr/>
        <a:lstStyle/>
        <a:p>
          <a:endParaRPr lang="en-US"/>
        </a:p>
      </dgm:t>
    </dgm:pt>
    <dgm:pt modelId="{1A604334-969F-404B-AF93-4348AA2833C2}" type="pres">
      <dgm:prSet presAssocID="{FA97E2D6-989A-A84B-908F-6BC25A261C39}" presName="root2" presStyleCnt="0"/>
      <dgm:spPr/>
    </dgm:pt>
    <dgm:pt modelId="{3A751481-6DD7-884F-A3BC-4278F22A34E6}" type="pres">
      <dgm:prSet presAssocID="{FA97E2D6-989A-A84B-908F-6BC25A261C39}" presName="LevelTwoTextNode" presStyleLbl="node2" presStyleIdx="0" presStyleCnt="3" custAng="10800000" custFlipVert="1" custScaleX="326035" custScaleY="172943" custLinFactNeighborX="-95612" custLinFactNeighborY="-98995">
        <dgm:presLayoutVars>
          <dgm:chPref val="3"/>
        </dgm:presLayoutVars>
      </dgm:prSet>
      <dgm:spPr/>
      <dgm:t>
        <a:bodyPr/>
        <a:lstStyle/>
        <a:p>
          <a:endParaRPr lang="en-US"/>
        </a:p>
      </dgm:t>
    </dgm:pt>
    <dgm:pt modelId="{E274BB34-FC42-A64B-9B17-6E0FA0D4F7B3}" type="pres">
      <dgm:prSet presAssocID="{FA97E2D6-989A-A84B-908F-6BC25A261C39}" presName="level3hierChild" presStyleCnt="0"/>
      <dgm:spPr/>
    </dgm:pt>
    <dgm:pt modelId="{68167F39-ECDD-D842-A053-961E0D1C9852}" type="pres">
      <dgm:prSet presAssocID="{37F6651B-D2E5-C04A-BFB5-F0DF86A3A84C}" presName="conn2-1" presStyleLbl="parChTrans1D3" presStyleIdx="0" presStyleCnt="13"/>
      <dgm:spPr/>
      <dgm:t>
        <a:bodyPr/>
        <a:lstStyle/>
        <a:p>
          <a:endParaRPr lang="en-US"/>
        </a:p>
      </dgm:t>
    </dgm:pt>
    <dgm:pt modelId="{A25621DD-5F61-A640-ACED-6CFAA0542D31}" type="pres">
      <dgm:prSet presAssocID="{37F6651B-D2E5-C04A-BFB5-F0DF86A3A84C}" presName="connTx" presStyleLbl="parChTrans1D3" presStyleIdx="0" presStyleCnt="13"/>
      <dgm:spPr/>
      <dgm:t>
        <a:bodyPr/>
        <a:lstStyle/>
        <a:p>
          <a:endParaRPr lang="en-US"/>
        </a:p>
      </dgm:t>
    </dgm:pt>
    <dgm:pt modelId="{750C7DC4-8011-5D4F-AC13-9D0BD893C50F}" type="pres">
      <dgm:prSet presAssocID="{ED9A1EF2-8361-C545-A480-D4BE3306B4AC}" presName="root2" presStyleCnt="0"/>
      <dgm:spPr/>
    </dgm:pt>
    <dgm:pt modelId="{C33B0EF7-EA5E-6742-B40E-1F52B7952125}" type="pres">
      <dgm:prSet presAssocID="{ED9A1EF2-8361-C545-A480-D4BE3306B4AC}" presName="LevelTwoTextNode" presStyleLbl="node3" presStyleIdx="0" presStyleCnt="13" custLinFactNeighborX="-1805" custLinFactNeighborY="-51250">
        <dgm:presLayoutVars>
          <dgm:chPref val="3"/>
        </dgm:presLayoutVars>
      </dgm:prSet>
      <dgm:spPr/>
      <dgm:t>
        <a:bodyPr/>
        <a:lstStyle/>
        <a:p>
          <a:endParaRPr lang="en-US"/>
        </a:p>
      </dgm:t>
    </dgm:pt>
    <dgm:pt modelId="{35DDDA83-E253-FA40-BF10-6BE218C016EB}" type="pres">
      <dgm:prSet presAssocID="{ED9A1EF2-8361-C545-A480-D4BE3306B4AC}" presName="level3hierChild" presStyleCnt="0"/>
      <dgm:spPr/>
    </dgm:pt>
    <dgm:pt modelId="{C510BAAC-10A4-6442-B393-3B39D38AC796}" type="pres">
      <dgm:prSet presAssocID="{D805A3E7-2A26-1D48-9DA6-DE533BA32410}" presName="conn2-1" presStyleLbl="parChTrans1D3" presStyleIdx="1" presStyleCnt="13"/>
      <dgm:spPr/>
      <dgm:t>
        <a:bodyPr/>
        <a:lstStyle/>
        <a:p>
          <a:endParaRPr lang="en-US"/>
        </a:p>
      </dgm:t>
    </dgm:pt>
    <dgm:pt modelId="{16E866BB-49DD-3D4E-9CFE-50FF27B77AE8}" type="pres">
      <dgm:prSet presAssocID="{D805A3E7-2A26-1D48-9DA6-DE533BA32410}" presName="connTx" presStyleLbl="parChTrans1D3" presStyleIdx="1" presStyleCnt="13"/>
      <dgm:spPr/>
      <dgm:t>
        <a:bodyPr/>
        <a:lstStyle/>
        <a:p>
          <a:endParaRPr lang="en-US"/>
        </a:p>
      </dgm:t>
    </dgm:pt>
    <dgm:pt modelId="{6620A600-DFC3-204C-9115-2A35A5CA2BD4}" type="pres">
      <dgm:prSet presAssocID="{CA145BFB-85D6-9D41-A1DE-4F91D11E8B8A}" presName="root2" presStyleCnt="0"/>
      <dgm:spPr/>
    </dgm:pt>
    <dgm:pt modelId="{73B5340E-A8B1-B74E-850F-AD0FE01A0AA6}" type="pres">
      <dgm:prSet presAssocID="{CA145BFB-85D6-9D41-A1DE-4F91D11E8B8A}" presName="LevelTwoTextNode" presStyleLbl="node3" presStyleIdx="1" presStyleCnt="13">
        <dgm:presLayoutVars>
          <dgm:chPref val="3"/>
        </dgm:presLayoutVars>
      </dgm:prSet>
      <dgm:spPr/>
      <dgm:t>
        <a:bodyPr/>
        <a:lstStyle/>
        <a:p>
          <a:endParaRPr lang="en-US"/>
        </a:p>
      </dgm:t>
    </dgm:pt>
    <dgm:pt modelId="{AC995E37-6CBF-5F43-BB66-8145CC713299}" type="pres">
      <dgm:prSet presAssocID="{CA145BFB-85D6-9D41-A1DE-4F91D11E8B8A}" presName="level3hierChild" presStyleCnt="0"/>
      <dgm:spPr/>
    </dgm:pt>
    <dgm:pt modelId="{A0E47604-2554-994A-BEF7-01B66CD593FC}" type="pres">
      <dgm:prSet presAssocID="{08474231-D377-594E-99C9-8BE46F1A31C0}" presName="conn2-1" presStyleLbl="parChTrans1D3" presStyleIdx="2" presStyleCnt="13"/>
      <dgm:spPr/>
      <dgm:t>
        <a:bodyPr/>
        <a:lstStyle/>
        <a:p>
          <a:endParaRPr lang="en-US"/>
        </a:p>
      </dgm:t>
    </dgm:pt>
    <dgm:pt modelId="{BA96EF1D-161F-DB4D-984F-D55C8CB8B343}" type="pres">
      <dgm:prSet presAssocID="{08474231-D377-594E-99C9-8BE46F1A31C0}" presName="connTx" presStyleLbl="parChTrans1D3" presStyleIdx="2" presStyleCnt="13"/>
      <dgm:spPr/>
      <dgm:t>
        <a:bodyPr/>
        <a:lstStyle/>
        <a:p>
          <a:endParaRPr lang="en-US"/>
        </a:p>
      </dgm:t>
    </dgm:pt>
    <dgm:pt modelId="{FCEC0F8E-28E4-D641-BB70-10E08029DE79}" type="pres">
      <dgm:prSet presAssocID="{1A543E20-EA4B-ED4D-9241-47BF5FB6E094}" presName="root2" presStyleCnt="0"/>
      <dgm:spPr/>
    </dgm:pt>
    <dgm:pt modelId="{3643CD30-EF00-1F46-9369-973CE5CCB025}" type="pres">
      <dgm:prSet presAssocID="{1A543E20-EA4B-ED4D-9241-47BF5FB6E094}" presName="LevelTwoTextNode" presStyleLbl="node3" presStyleIdx="2" presStyleCnt="13">
        <dgm:presLayoutVars>
          <dgm:chPref val="3"/>
        </dgm:presLayoutVars>
      </dgm:prSet>
      <dgm:spPr/>
      <dgm:t>
        <a:bodyPr/>
        <a:lstStyle/>
        <a:p>
          <a:endParaRPr lang="en-US"/>
        </a:p>
      </dgm:t>
    </dgm:pt>
    <dgm:pt modelId="{CFABF8A2-612F-1248-B7D2-9A3F4CF5AD3C}" type="pres">
      <dgm:prSet presAssocID="{1A543E20-EA4B-ED4D-9241-47BF5FB6E094}" presName="level3hierChild" presStyleCnt="0"/>
      <dgm:spPr/>
    </dgm:pt>
    <dgm:pt modelId="{0E445094-CD1D-4D47-8563-A832D3899711}" type="pres">
      <dgm:prSet presAssocID="{4AB433F8-47B0-5E44-BE91-0EBFEE949C19}" presName="conn2-1" presStyleLbl="parChTrans1D3" presStyleIdx="3" presStyleCnt="13"/>
      <dgm:spPr/>
      <dgm:t>
        <a:bodyPr/>
        <a:lstStyle/>
        <a:p>
          <a:endParaRPr lang="en-US"/>
        </a:p>
      </dgm:t>
    </dgm:pt>
    <dgm:pt modelId="{4D4C0094-8565-BC4F-9658-40C95B7E847A}" type="pres">
      <dgm:prSet presAssocID="{4AB433F8-47B0-5E44-BE91-0EBFEE949C19}" presName="connTx" presStyleLbl="parChTrans1D3" presStyleIdx="3" presStyleCnt="13"/>
      <dgm:spPr/>
      <dgm:t>
        <a:bodyPr/>
        <a:lstStyle/>
        <a:p>
          <a:endParaRPr lang="en-US"/>
        </a:p>
      </dgm:t>
    </dgm:pt>
    <dgm:pt modelId="{C69C4B6B-7EBF-824F-BDFE-D173AA18AA3C}" type="pres">
      <dgm:prSet presAssocID="{6BB84E78-29C9-4A4C-81DB-C61992C78ACD}" presName="root2" presStyleCnt="0"/>
      <dgm:spPr/>
    </dgm:pt>
    <dgm:pt modelId="{7C92A8E8-E274-5B43-848A-BA962D841F45}" type="pres">
      <dgm:prSet presAssocID="{6BB84E78-29C9-4A4C-81DB-C61992C78ACD}" presName="LevelTwoTextNode" presStyleLbl="node3" presStyleIdx="3" presStyleCnt="13">
        <dgm:presLayoutVars>
          <dgm:chPref val="3"/>
        </dgm:presLayoutVars>
      </dgm:prSet>
      <dgm:spPr/>
      <dgm:t>
        <a:bodyPr/>
        <a:lstStyle/>
        <a:p>
          <a:endParaRPr lang="en-US"/>
        </a:p>
      </dgm:t>
    </dgm:pt>
    <dgm:pt modelId="{E9BDE446-5A23-094F-9701-EC25B4A65C51}" type="pres">
      <dgm:prSet presAssocID="{6BB84E78-29C9-4A4C-81DB-C61992C78ACD}" presName="level3hierChild" presStyleCnt="0"/>
      <dgm:spPr/>
    </dgm:pt>
    <dgm:pt modelId="{51CEBE12-EA77-4E4D-8945-760ED7FB8F50}" type="pres">
      <dgm:prSet presAssocID="{665D4CA1-C777-414B-96E6-9D4CCDFB4E2B}" presName="conn2-1" presStyleLbl="parChTrans1D2" presStyleIdx="1" presStyleCnt="3"/>
      <dgm:spPr/>
      <dgm:t>
        <a:bodyPr/>
        <a:lstStyle/>
        <a:p>
          <a:endParaRPr lang="en-US"/>
        </a:p>
      </dgm:t>
    </dgm:pt>
    <dgm:pt modelId="{A9AC8C42-C9EB-444D-9B48-7A734A8DA5FF}" type="pres">
      <dgm:prSet presAssocID="{665D4CA1-C777-414B-96E6-9D4CCDFB4E2B}" presName="connTx" presStyleLbl="parChTrans1D2" presStyleIdx="1" presStyleCnt="3"/>
      <dgm:spPr/>
      <dgm:t>
        <a:bodyPr/>
        <a:lstStyle/>
        <a:p>
          <a:endParaRPr lang="en-US"/>
        </a:p>
      </dgm:t>
    </dgm:pt>
    <dgm:pt modelId="{83E5688B-C014-6541-B928-9BD60399F3BE}" type="pres">
      <dgm:prSet presAssocID="{200BD6C9-EDA4-4A4D-8AF9-ED0FFB1C3B01}" presName="root2" presStyleCnt="0"/>
      <dgm:spPr/>
    </dgm:pt>
    <dgm:pt modelId="{6030DC1E-1096-5140-B759-8E86341E9C00}" type="pres">
      <dgm:prSet presAssocID="{200BD6C9-EDA4-4A4D-8AF9-ED0FFB1C3B01}" presName="LevelTwoTextNode" presStyleLbl="node2" presStyleIdx="1" presStyleCnt="3" custScaleX="136274" custScaleY="170038" custLinFactX="-19836" custLinFactNeighborX="-100000" custLinFactNeighborY="26279">
        <dgm:presLayoutVars>
          <dgm:chPref val="3"/>
        </dgm:presLayoutVars>
      </dgm:prSet>
      <dgm:spPr/>
      <dgm:t>
        <a:bodyPr/>
        <a:lstStyle/>
        <a:p>
          <a:endParaRPr lang="en-US"/>
        </a:p>
      </dgm:t>
    </dgm:pt>
    <dgm:pt modelId="{7E1FEC6F-7D70-EB48-B6EA-FB161A5BCB49}" type="pres">
      <dgm:prSet presAssocID="{200BD6C9-EDA4-4A4D-8AF9-ED0FFB1C3B01}" presName="level3hierChild" presStyleCnt="0"/>
      <dgm:spPr/>
    </dgm:pt>
    <dgm:pt modelId="{477C8358-DE13-CF44-8AC0-316212A4822F}" type="pres">
      <dgm:prSet presAssocID="{C001DC92-A200-CF45-8E48-C2B52902280D}" presName="conn2-1" presStyleLbl="parChTrans1D3" presStyleIdx="4" presStyleCnt="13"/>
      <dgm:spPr/>
      <dgm:t>
        <a:bodyPr/>
        <a:lstStyle/>
        <a:p>
          <a:endParaRPr lang="en-US"/>
        </a:p>
      </dgm:t>
    </dgm:pt>
    <dgm:pt modelId="{D2641E13-D0EF-3B43-9E20-E930B4459E63}" type="pres">
      <dgm:prSet presAssocID="{C001DC92-A200-CF45-8E48-C2B52902280D}" presName="connTx" presStyleLbl="parChTrans1D3" presStyleIdx="4" presStyleCnt="13"/>
      <dgm:spPr/>
      <dgm:t>
        <a:bodyPr/>
        <a:lstStyle/>
        <a:p>
          <a:endParaRPr lang="en-US"/>
        </a:p>
      </dgm:t>
    </dgm:pt>
    <dgm:pt modelId="{BCB7C2AB-DE3B-5C44-911B-0FD135C59E5D}" type="pres">
      <dgm:prSet presAssocID="{87D845D6-D5C5-0B41-82C5-1CA146C875DC}" presName="root2" presStyleCnt="0"/>
      <dgm:spPr/>
    </dgm:pt>
    <dgm:pt modelId="{1462F3B8-7783-AA46-83E9-418B571D436E}" type="pres">
      <dgm:prSet presAssocID="{87D845D6-D5C5-0B41-82C5-1CA146C875DC}" presName="LevelTwoTextNode" presStyleLbl="node3" presStyleIdx="4" presStyleCnt="13" custLinFactNeighborX="-19852">
        <dgm:presLayoutVars>
          <dgm:chPref val="3"/>
        </dgm:presLayoutVars>
      </dgm:prSet>
      <dgm:spPr/>
      <dgm:t>
        <a:bodyPr/>
        <a:lstStyle/>
        <a:p>
          <a:endParaRPr lang="en-US"/>
        </a:p>
      </dgm:t>
    </dgm:pt>
    <dgm:pt modelId="{C6B17AA5-28C1-DD4D-A53C-52235E76CC71}" type="pres">
      <dgm:prSet presAssocID="{87D845D6-D5C5-0B41-82C5-1CA146C875DC}" presName="level3hierChild" presStyleCnt="0"/>
      <dgm:spPr/>
    </dgm:pt>
    <dgm:pt modelId="{22E9AD37-3533-DA41-9A96-72D13F233CE2}" type="pres">
      <dgm:prSet presAssocID="{089DBE5A-3D38-F245-8050-5B409C150DAD}" presName="conn2-1" presStyleLbl="parChTrans1D3" presStyleIdx="5" presStyleCnt="13"/>
      <dgm:spPr/>
      <dgm:t>
        <a:bodyPr/>
        <a:lstStyle/>
        <a:p>
          <a:endParaRPr lang="en-US"/>
        </a:p>
      </dgm:t>
    </dgm:pt>
    <dgm:pt modelId="{F362CF96-C1A9-0349-8389-E12279E784F9}" type="pres">
      <dgm:prSet presAssocID="{089DBE5A-3D38-F245-8050-5B409C150DAD}" presName="connTx" presStyleLbl="parChTrans1D3" presStyleIdx="5" presStyleCnt="13"/>
      <dgm:spPr/>
      <dgm:t>
        <a:bodyPr/>
        <a:lstStyle/>
        <a:p>
          <a:endParaRPr lang="en-US"/>
        </a:p>
      </dgm:t>
    </dgm:pt>
    <dgm:pt modelId="{7E2CEEDC-3AC3-CA47-94FC-0BB32778F000}" type="pres">
      <dgm:prSet presAssocID="{A4FFD79A-D292-2840-9DF0-8547952874F1}" presName="root2" presStyleCnt="0"/>
      <dgm:spPr/>
    </dgm:pt>
    <dgm:pt modelId="{9E363A18-9705-6742-952D-D4F4575D8947}" type="pres">
      <dgm:prSet presAssocID="{A4FFD79A-D292-2840-9DF0-8547952874F1}" presName="LevelTwoTextNode" presStyleLbl="node3" presStyleIdx="5" presStyleCnt="13" custLinFactNeighborX="-19852">
        <dgm:presLayoutVars>
          <dgm:chPref val="3"/>
        </dgm:presLayoutVars>
      </dgm:prSet>
      <dgm:spPr/>
      <dgm:t>
        <a:bodyPr/>
        <a:lstStyle/>
        <a:p>
          <a:endParaRPr lang="en-US"/>
        </a:p>
      </dgm:t>
    </dgm:pt>
    <dgm:pt modelId="{52000BA7-BE6E-3942-AD7A-1B873E95CA85}" type="pres">
      <dgm:prSet presAssocID="{A4FFD79A-D292-2840-9DF0-8547952874F1}" presName="level3hierChild" presStyleCnt="0"/>
      <dgm:spPr/>
    </dgm:pt>
    <dgm:pt modelId="{D3DF5CAD-DA6C-8C4D-99AB-D66300B24EC7}" type="pres">
      <dgm:prSet presAssocID="{91C69D87-DD7C-CE46-A32B-79BEDD1AD76A}" presName="conn2-1" presStyleLbl="parChTrans1D3" presStyleIdx="6" presStyleCnt="13"/>
      <dgm:spPr/>
      <dgm:t>
        <a:bodyPr/>
        <a:lstStyle/>
        <a:p>
          <a:endParaRPr lang="en-US"/>
        </a:p>
      </dgm:t>
    </dgm:pt>
    <dgm:pt modelId="{870CD169-708C-DC41-98A6-F975F0BDEE2F}" type="pres">
      <dgm:prSet presAssocID="{91C69D87-DD7C-CE46-A32B-79BEDD1AD76A}" presName="connTx" presStyleLbl="parChTrans1D3" presStyleIdx="6" presStyleCnt="13"/>
      <dgm:spPr/>
      <dgm:t>
        <a:bodyPr/>
        <a:lstStyle/>
        <a:p>
          <a:endParaRPr lang="en-US"/>
        </a:p>
      </dgm:t>
    </dgm:pt>
    <dgm:pt modelId="{FBA9C6E8-C0E5-0344-B204-D97B38B6EA7B}" type="pres">
      <dgm:prSet presAssocID="{899DBE47-FFAC-6342-AE9D-2676BA539F4F}" presName="root2" presStyleCnt="0"/>
      <dgm:spPr/>
    </dgm:pt>
    <dgm:pt modelId="{EFCE9806-5FCC-F146-823C-EC84D41F784B}" type="pres">
      <dgm:prSet presAssocID="{899DBE47-FFAC-6342-AE9D-2676BA539F4F}" presName="LevelTwoTextNode" presStyleLbl="node3" presStyleIdx="6" presStyleCnt="13" custLinFactNeighborX="-23461" custLinFactNeighborY="-3610">
        <dgm:presLayoutVars>
          <dgm:chPref val="3"/>
        </dgm:presLayoutVars>
      </dgm:prSet>
      <dgm:spPr/>
      <dgm:t>
        <a:bodyPr/>
        <a:lstStyle/>
        <a:p>
          <a:endParaRPr lang="en-US"/>
        </a:p>
      </dgm:t>
    </dgm:pt>
    <dgm:pt modelId="{D98F8687-49BF-BC49-ABA2-8F29223A16FB}" type="pres">
      <dgm:prSet presAssocID="{899DBE47-FFAC-6342-AE9D-2676BA539F4F}" presName="level3hierChild" presStyleCnt="0"/>
      <dgm:spPr/>
    </dgm:pt>
    <dgm:pt modelId="{2FB0196E-BFE1-4B43-B6C6-29FCA6026970}" type="pres">
      <dgm:prSet presAssocID="{4905FF53-EF7F-8E43-A180-AB763DCD02A5}" presName="conn2-1" presStyleLbl="parChTrans1D3" presStyleIdx="7" presStyleCnt="13"/>
      <dgm:spPr/>
      <dgm:t>
        <a:bodyPr/>
        <a:lstStyle/>
        <a:p>
          <a:endParaRPr lang="en-US"/>
        </a:p>
      </dgm:t>
    </dgm:pt>
    <dgm:pt modelId="{17BA4156-F00F-D04D-A03E-86FA90C66522}" type="pres">
      <dgm:prSet presAssocID="{4905FF53-EF7F-8E43-A180-AB763DCD02A5}" presName="connTx" presStyleLbl="parChTrans1D3" presStyleIdx="7" presStyleCnt="13"/>
      <dgm:spPr/>
      <dgm:t>
        <a:bodyPr/>
        <a:lstStyle/>
        <a:p>
          <a:endParaRPr lang="en-US"/>
        </a:p>
      </dgm:t>
    </dgm:pt>
    <dgm:pt modelId="{B36A34B9-4B0A-B741-9036-26865E76D31D}" type="pres">
      <dgm:prSet presAssocID="{583C7988-05FB-CB46-A48E-6565A68FC507}" presName="root2" presStyleCnt="0"/>
      <dgm:spPr/>
    </dgm:pt>
    <dgm:pt modelId="{DF49F773-5CD4-2E43-847F-80D41AB751A9}" type="pres">
      <dgm:prSet presAssocID="{583C7988-05FB-CB46-A48E-6565A68FC507}" presName="LevelTwoTextNode" presStyleLbl="node3" presStyleIdx="7" presStyleCnt="13" custLinFactNeighborX="-19851" custLinFactNeighborY="-3610">
        <dgm:presLayoutVars>
          <dgm:chPref val="3"/>
        </dgm:presLayoutVars>
      </dgm:prSet>
      <dgm:spPr/>
      <dgm:t>
        <a:bodyPr/>
        <a:lstStyle/>
        <a:p>
          <a:endParaRPr lang="en-US"/>
        </a:p>
      </dgm:t>
    </dgm:pt>
    <dgm:pt modelId="{D3EF58C9-0035-2547-B795-F211468784AB}" type="pres">
      <dgm:prSet presAssocID="{583C7988-05FB-CB46-A48E-6565A68FC507}" presName="level3hierChild" presStyleCnt="0"/>
      <dgm:spPr/>
    </dgm:pt>
    <dgm:pt modelId="{C477984C-F675-9C47-9943-3E53D4854815}" type="pres">
      <dgm:prSet presAssocID="{04B1E00E-F17F-7444-8605-086408A6F661}" presName="conn2-1" presStyleLbl="parChTrans1D2" presStyleIdx="2" presStyleCnt="3"/>
      <dgm:spPr/>
      <dgm:t>
        <a:bodyPr/>
        <a:lstStyle/>
        <a:p>
          <a:endParaRPr lang="en-US"/>
        </a:p>
      </dgm:t>
    </dgm:pt>
    <dgm:pt modelId="{0AFDEAAB-A4A2-6E45-A34D-E7343E59287A}" type="pres">
      <dgm:prSet presAssocID="{04B1E00E-F17F-7444-8605-086408A6F661}" presName="connTx" presStyleLbl="parChTrans1D2" presStyleIdx="2" presStyleCnt="3"/>
      <dgm:spPr/>
      <dgm:t>
        <a:bodyPr/>
        <a:lstStyle/>
        <a:p>
          <a:endParaRPr lang="en-US"/>
        </a:p>
      </dgm:t>
    </dgm:pt>
    <dgm:pt modelId="{948EDCBB-66CE-7F45-91C4-98B583439E59}" type="pres">
      <dgm:prSet presAssocID="{8EEA50F5-FE98-1445-AD64-714929A625D2}" presName="root2" presStyleCnt="0"/>
      <dgm:spPr/>
    </dgm:pt>
    <dgm:pt modelId="{49215D58-5CF3-9A40-9EFC-ED4453D77B45}" type="pres">
      <dgm:prSet presAssocID="{8EEA50F5-FE98-1445-AD64-714929A625D2}" presName="LevelTwoTextNode" presStyleLbl="node2" presStyleIdx="2" presStyleCnt="3" custScaleX="213144" custScaleY="143858" custLinFactNeighborX="-41830" custLinFactNeighborY="2531">
        <dgm:presLayoutVars>
          <dgm:chPref val="3"/>
        </dgm:presLayoutVars>
      </dgm:prSet>
      <dgm:spPr/>
      <dgm:t>
        <a:bodyPr/>
        <a:lstStyle/>
        <a:p>
          <a:endParaRPr lang="en-US"/>
        </a:p>
      </dgm:t>
    </dgm:pt>
    <dgm:pt modelId="{A168107C-0619-1743-9F38-09787702A285}" type="pres">
      <dgm:prSet presAssocID="{8EEA50F5-FE98-1445-AD64-714929A625D2}" presName="level3hierChild" presStyleCnt="0"/>
      <dgm:spPr/>
    </dgm:pt>
    <dgm:pt modelId="{E7B05611-4E0C-124A-A72C-524462D4099A}" type="pres">
      <dgm:prSet presAssocID="{5714E80A-B90C-614D-8793-318DBBE34171}" presName="conn2-1" presStyleLbl="parChTrans1D3" presStyleIdx="8" presStyleCnt="13"/>
      <dgm:spPr/>
      <dgm:t>
        <a:bodyPr/>
        <a:lstStyle/>
        <a:p>
          <a:endParaRPr lang="en-US"/>
        </a:p>
      </dgm:t>
    </dgm:pt>
    <dgm:pt modelId="{6C7FE669-AE84-5040-98EB-D35670DD4717}" type="pres">
      <dgm:prSet presAssocID="{5714E80A-B90C-614D-8793-318DBBE34171}" presName="connTx" presStyleLbl="parChTrans1D3" presStyleIdx="8" presStyleCnt="13"/>
      <dgm:spPr/>
      <dgm:t>
        <a:bodyPr/>
        <a:lstStyle/>
        <a:p>
          <a:endParaRPr lang="en-US"/>
        </a:p>
      </dgm:t>
    </dgm:pt>
    <dgm:pt modelId="{74FF9E01-9568-F845-AFA7-0C2269E1B46D}" type="pres">
      <dgm:prSet presAssocID="{DC141D41-11BD-504F-A14F-66A1FF6FA5BD}" presName="root2" presStyleCnt="0"/>
      <dgm:spPr/>
    </dgm:pt>
    <dgm:pt modelId="{B7168D1F-DD29-F349-837B-DC5094F28CAD}" type="pres">
      <dgm:prSet presAssocID="{DC141D41-11BD-504F-A14F-66A1FF6FA5BD}" presName="LevelTwoTextNode" presStyleLbl="node3" presStyleIdx="8" presStyleCnt="13" custLinFactNeighborX="60336" custLinFactNeighborY="1936">
        <dgm:presLayoutVars>
          <dgm:chPref val="3"/>
        </dgm:presLayoutVars>
      </dgm:prSet>
      <dgm:spPr/>
      <dgm:t>
        <a:bodyPr/>
        <a:lstStyle/>
        <a:p>
          <a:endParaRPr lang="en-US"/>
        </a:p>
      </dgm:t>
    </dgm:pt>
    <dgm:pt modelId="{F8A8876F-6838-5E45-ADB0-220D27522C17}" type="pres">
      <dgm:prSet presAssocID="{DC141D41-11BD-504F-A14F-66A1FF6FA5BD}" presName="level3hierChild" presStyleCnt="0"/>
      <dgm:spPr/>
    </dgm:pt>
    <dgm:pt modelId="{B9927E6F-8110-1146-BB20-FAE69DCC9787}" type="pres">
      <dgm:prSet presAssocID="{96677C93-451A-C741-AD77-A4D8D2E8BB3D}" presName="conn2-1" presStyleLbl="parChTrans1D3" presStyleIdx="9" presStyleCnt="13"/>
      <dgm:spPr/>
      <dgm:t>
        <a:bodyPr/>
        <a:lstStyle/>
        <a:p>
          <a:endParaRPr lang="en-US"/>
        </a:p>
      </dgm:t>
    </dgm:pt>
    <dgm:pt modelId="{B3E0C88C-B35D-4E42-8540-FA404B05F03B}" type="pres">
      <dgm:prSet presAssocID="{96677C93-451A-C741-AD77-A4D8D2E8BB3D}" presName="connTx" presStyleLbl="parChTrans1D3" presStyleIdx="9" presStyleCnt="13"/>
      <dgm:spPr/>
      <dgm:t>
        <a:bodyPr/>
        <a:lstStyle/>
        <a:p>
          <a:endParaRPr lang="en-US"/>
        </a:p>
      </dgm:t>
    </dgm:pt>
    <dgm:pt modelId="{942C0D01-DA05-6D4F-A636-F3D9B0684F43}" type="pres">
      <dgm:prSet presAssocID="{4FE20DD5-0DD7-CA4B-87BC-BBCC32FEBBB3}" presName="root2" presStyleCnt="0"/>
      <dgm:spPr/>
    </dgm:pt>
    <dgm:pt modelId="{BC5017F4-064B-C440-B447-3059AB105B0C}" type="pres">
      <dgm:prSet presAssocID="{4FE20DD5-0DD7-CA4B-87BC-BBCC32FEBBB3}" presName="LevelTwoTextNode" presStyleLbl="node3" presStyleIdx="9" presStyleCnt="13" custLinFactNeighborX="51653" custLinFactNeighborY="10219">
        <dgm:presLayoutVars>
          <dgm:chPref val="3"/>
        </dgm:presLayoutVars>
      </dgm:prSet>
      <dgm:spPr/>
      <dgm:t>
        <a:bodyPr/>
        <a:lstStyle/>
        <a:p>
          <a:endParaRPr lang="en-US"/>
        </a:p>
      </dgm:t>
    </dgm:pt>
    <dgm:pt modelId="{908B83BA-FF5C-5E4B-A98A-926C8754F157}" type="pres">
      <dgm:prSet presAssocID="{4FE20DD5-0DD7-CA4B-87BC-BBCC32FEBBB3}" presName="level3hierChild" presStyleCnt="0"/>
      <dgm:spPr/>
    </dgm:pt>
    <dgm:pt modelId="{719B82CE-B370-3B4F-B9F0-FCD3E4272012}" type="pres">
      <dgm:prSet presAssocID="{2C9E3B73-2913-BD44-9F94-3D8D52C7193F}" presName="conn2-1" presStyleLbl="parChTrans1D3" presStyleIdx="10" presStyleCnt="13"/>
      <dgm:spPr/>
      <dgm:t>
        <a:bodyPr/>
        <a:lstStyle/>
        <a:p>
          <a:endParaRPr lang="en-US"/>
        </a:p>
      </dgm:t>
    </dgm:pt>
    <dgm:pt modelId="{53109C73-5F12-3D4A-8464-5AC4DC3070C0}" type="pres">
      <dgm:prSet presAssocID="{2C9E3B73-2913-BD44-9F94-3D8D52C7193F}" presName="connTx" presStyleLbl="parChTrans1D3" presStyleIdx="10" presStyleCnt="13"/>
      <dgm:spPr/>
      <dgm:t>
        <a:bodyPr/>
        <a:lstStyle/>
        <a:p>
          <a:endParaRPr lang="en-US"/>
        </a:p>
      </dgm:t>
    </dgm:pt>
    <dgm:pt modelId="{0AA4C9D8-E0A6-AE46-B66F-FA62D8F9F90E}" type="pres">
      <dgm:prSet presAssocID="{EEEA2F1C-395A-FC4D-973F-C9F4BB43BB61}" presName="root2" presStyleCnt="0"/>
      <dgm:spPr/>
    </dgm:pt>
    <dgm:pt modelId="{255A7789-DA35-4349-9FCC-32446199157D}" type="pres">
      <dgm:prSet presAssocID="{EEEA2F1C-395A-FC4D-973F-C9F4BB43BB61}" presName="LevelTwoTextNode" presStyleLbl="node3" presStyleIdx="10" presStyleCnt="13" custLinFactNeighborX="53591" custLinFactNeighborY="12278">
        <dgm:presLayoutVars>
          <dgm:chPref val="3"/>
        </dgm:presLayoutVars>
      </dgm:prSet>
      <dgm:spPr/>
      <dgm:t>
        <a:bodyPr/>
        <a:lstStyle/>
        <a:p>
          <a:endParaRPr lang="en-US"/>
        </a:p>
      </dgm:t>
    </dgm:pt>
    <dgm:pt modelId="{F4CBC70E-D043-C94C-B899-DAD821EB7CDB}" type="pres">
      <dgm:prSet presAssocID="{EEEA2F1C-395A-FC4D-973F-C9F4BB43BB61}" presName="level3hierChild" presStyleCnt="0"/>
      <dgm:spPr/>
    </dgm:pt>
    <dgm:pt modelId="{3059E1EA-2FC8-4843-A284-B6751680109F}" type="pres">
      <dgm:prSet presAssocID="{BB174531-3B2B-A144-931D-E6B169E481DB}" presName="conn2-1" presStyleLbl="parChTrans1D3" presStyleIdx="11" presStyleCnt="13"/>
      <dgm:spPr/>
      <dgm:t>
        <a:bodyPr/>
        <a:lstStyle/>
        <a:p>
          <a:endParaRPr lang="en-US"/>
        </a:p>
      </dgm:t>
    </dgm:pt>
    <dgm:pt modelId="{F0181FEA-EEC0-5E47-9F72-25D7BABDD6D7}" type="pres">
      <dgm:prSet presAssocID="{BB174531-3B2B-A144-931D-E6B169E481DB}" presName="connTx" presStyleLbl="parChTrans1D3" presStyleIdx="11" presStyleCnt="13"/>
      <dgm:spPr/>
      <dgm:t>
        <a:bodyPr/>
        <a:lstStyle/>
        <a:p>
          <a:endParaRPr lang="en-US"/>
        </a:p>
      </dgm:t>
    </dgm:pt>
    <dgm:pt modelId="{DC4FECA4-9D92-F04F-93C5-636843E51717}" type="pres">
      <dgm:prSet presAssocID="{7EA7088C-6269-2043-BC2A-526E8E240639}" presName="root2" presStyleCnt="0"/>
      <dgm:spPr/>
    </dgm:pt>
    <dgm:pt modelId="{C8CB3A29-A837-A64A-9AC4-D1502C53DF69}" type="pres">
      <dgm:prSet presAssocID="{7EA7088C-6269-2043-BC2A-526E8E240639}" presName="LevelTwoTextNode" presStyleLbl="node3" presStyleIdx="11" presStyleCnt="13" custLinFactNeighborX="50380" custLinFactNeighborY="11281">
        <dgm:presLayoutVars>
          <dgm:chPref val="3"/>
        </dgm:presLayoutVars>
      </dgm:prSet>
      <dgm:spPr/>
      <dgm:t>
        <a:bodyPr/>
        <a:lstStyle/>
        <a:p>
          <a:endParaRPr lang="en-US"/>
        </a:p>
      </dgm:t>
    </dgm:pt>
    <dgm:pt modelId="{AE7A82B9-DDF0-E344-B6F6-D7779DC9828A}" type="pres">
      <dgm:prSet presAssocID="{7EA7088C-6269-2043-BC2A-526E8E240639}" presName="level3hierChild" presStyleCnt="0"/>
      <dgm:spPr/>
    </dgm:pt>
    <dgm:pt modelId="{A3504CB8-74E0-C541-8AA5-FD911EA2A426}" type="pres">
      <dgm:prSet presAssocID="{92B39CF0-83A0-9042-8B33-2092660577B6}" presName="conn2-1" presStyleLbl="parChTrans1D3" presStyleIdx="12" presStyleCnt="13"/>
      <dgm:spPr/>
      <dgm:t>
        <a:bodyPr/>
        <a:lstStyle/>
        <a:p>
          <a:endParaRPr lang="en-US"/>
        </a:p>
      </dgm:t>
    </dgm:pt>
    <dgm:pt modelId="{8406A3EA-AB1D-A64B-BB97-32D27F87A4B1}" type="pres">
      <dgm:prSet presAssocID="{92B39CF0-83A0-9042-8B33-2092660577B6}" presName="connTx" presStyleLbl="parChTrans1D3" presStyleIdx="12" presStyleCnt="13"/>
      <dgm:spPr/>
      <dgm:t>
        <a:bodyPr/>
        <a:lstStyle/>
        <a:p>
          <a:endParaRPr lang="en-US"/>
        </a:p>
      </dgm:t>
    </dgm:pt>
    <dgm:pt modelId="{B88E1F24-54F2-004F-8D8C-65970E569DCB}" type="pres">
      <dgm:prSet presAssocID="{3E4DC68E-1B41-E643-8F21-1B9962F70BEE}" presName="root2" presStyleCnt="0"/>
      <dgm:spPr/>
    </dgm:pt>
    <dgm:pt modelId="{45E14E72-6B1C-1B4E-AA67-C6715537E9DA}" type="pres">
      <dgm:prSet presAssocID="{3E4DC68E-1B41-E643-8F21-1B9962F70BEE}" presName="LevelTwoTextNode" presStyleLbl="node3" presStyleIdx="12" presStyleCnt="13" custLinFactNeighborX="49773" custLinFactNeighborY="1250">
        <dgm:presLayoutVars>
          <dgm:chPref val="3"/>
        </dgm:presLayoutVars>
      </dgm:prSet>
      <dgm:spPr/>
      <dgm:t>
        <a:bodyPr/>
        <a:lstStyle/>
        <a:p>
          <a:endParaRPr lang="en-US"/>
        </a:p>
      </dgm:t>
    </dgm:pt>
    <dgm:pt modelId="{2D605BA9-8020-0641-B805-841E76071AEF}" type="pres">
      <dgm:prSet presAssocID="{3E4DC68E-1B41-E643-8F21-1B9962F70BEE}" presName="level3hierChild" presStyleCnt="0"/>
      <dgm:spPr/>
    </dgm:pt>
  </dgm:ptLst>
  <dgm:cxnLst>
    <dgm:cxn modelId="{D6E5239A-1C1A-49EB-9A8D-C037E1D03476}" type="presOf" srcId="{DC141D41-11BD-504F-A14F-66A1FF6FA5BD}" destId="{B7168D1F-DD29-F349-837B-DC5094F28CAD}" srcOrd="0" destOrd="0" presId="urn:microsoft.com/office/officeart/2005/8/layout/hierarchy2"/>
    <dgm:cxn modelId="{7B8F377B-C983-40D1-A41A-47ECA5F0AA1B}" type="presOf" srcId="{08474231-D377-594E-99C9-8BE46F1A31C0}" destId="{BA96EF1D-161F-DB4D-984F-D55C8CB8B343}" srcOrd="1" destOrd="0" presId="urn:microsoft.com/office/officeart/2005/8/layout/hierarchy2"/>
    <dgm:cxn modelId="{BE665C46-2652-4907-80BE-769CD3178588}" type="presOf" srcId="{C001DC92-A200-CF45-8E48-C2B52902280D}" destId="{D2641E13-D0EF-3B43-9E20-E930B4459E63}" srcOrd="1" destOrd="0" presId="urn:microsoft.com/office/officeart/2005/8/layout/hierarchy2"/>
    <dgm:cxn modelId="{3A287D8D-E5CE-4EB2-9BAA-576AED91073A}" type="presOf" srcId="{8DA999D8-9445-1E47-A1FD-233B5F6CAE87}" destId="{CC90F75C-8FEE-444E-8903-3528E76FFC1D}" srcOrd="1" destOrd="0" presId="urn:microsoft.com/office/officeart/2005/8/layout/hierarchy2"/>
    <dgm:cxn modelId="{44932C90-7040-4F39-BC27-E652762CC63D}" type="presOf" srcId="{7EA7088C-6269-2043-BC2A-526E8E240639}" destId="{C8CB3A29-A837-A64A-9AC4-D1502C53DF69}" srcOrd="0" destOrd="0" presId="urn:microsoft.com/office/officeart/2005/8/layout/hierarchy2"/>
    <dgm:cxn modelId="{39BDB9FA-85FB-4921-91C9-57D852F6C3D1}" type="presOf" srcId="{089DBE5A-3D38-F245-8050-5B409C150DAD}" destId="{F362CF96-C1A9-0349-8389-E12279E784F9}" srcOrd="1" destOrd="0" presId="urn:microsoft.com/office/officeart/2005/8/layout/hierarchy2"/>
    <dgm:cxn modelId="{60EE83C9-1F56-45AC-A7B0-7EA4722A16F6}" type="presOf" srcId="{665D4CA1-C777-414B-96E6-9D4CCDFB4E2B}" destId="{A9AC8C42-C9EB-444D-9B48-7A734A8DA5FF}" srcOrd="1" destOrd="0" presId="urn:microsoft.com/office/officeart/2005/8/layout/hierarchy2"/>
    <dgm:cxn modelId="{C27BBEE9-C6EC-46F5-964F-889916762E83}" type="presOf" srcId="{4905FF53-EF7F-8E43-A180-AB763DCD02A5}" destId="{17BA4156-F00F-D04D-A03E-86FA90C66522}" srcOrd="1" destOrd="0" presId="urn:microsoft.com/office/officeart/2005/8/layout/hierarchy2"/>
    <dgm:cxn modelId="{0A426D4E-A19F-483A-9FDA-071846A2E470}" type="presOf" srcId="{87D845D6-D5C5-0B41-82C5-1CA146C875DC}" destId="{1462F3B8-7783-AA46-83E9-418B571D436E}" srcOrd="0" destOrd="0" presId="urn:microsoft.com/office/officeart/2005/8/layout/hierarchy2"/>
    <dgm:cxn modelId="{3969B1D0-6914-B646-986F-7FD0581C5BBA}" srcId="{F56FF128-2DF3-D74F-9905-335FA543AB59}" destId="{200BD6C9-EDA4-4A4D-8AF9-ED0FFB1C3B01}" srcOrd="1" destOrd="0" parTransId="{665D4CA1-C777-414B-96E6-9D4CCDFB4E2B}" sibTransId="{16F702D6-F1D8-8A4F-A84F-554C8C9D8CF9}"/>
    <dgm:cxn modelId="{E1B0C58B-AD10-D44C-8F84-76C8E7438D9B}" srcId="{FA97E2D6-989A-A84B-908F-6BC25A261C39}" destId="{1A543E20-EA4B-ED4D-9241-47BF5FB6E094}" srcOrd="2" destOrd="0" parTransId="{08474231-D377-594E-99C9-8BE46F1A31C0}" sibTransId="{02F3CF99-397C-0E44-B29C-F6B5B345824C}"/>
    <dgm:cxn modelId="{64798921-AFDD-4EF4-A530-9CBB198CDEAC}" type="presOf" srcId="{37F6651B-D2E5-C04A-BFB5-F0DF86A3A84C}" destId="{A25621DD-5F61-A640-ACED-6CFAA0542D31}" srcOrd="1" destOrd="0" presId="urn:microsoft.com/office/officeart/2005/8/layout/hierarchy2"/>
    <dgm:cxn modelId="{2060DFC8-1228-405C-BD99-EDBE135D8694}" type="presOf" srcId="{665D4CA1-C777-414B-96E6-9D4CCDFB4E2B}" destId="{51CEBE12-EA77-4E4D-8945-760ED7FB8F50}" srcOrd="0" destOrd="0" presId="urn:microsoft.com/office/officeart/2005/8/layout/hierarchy2"/>
    <dgm:cxn modelId="{C6A73443-5DCC-B643-B34B-0436BC60F631}" srcId="{8EEA50F5-FE98-1445-AD64-714929A625D2}" destId="{7EA7088C-6269-2043-BC2A-526E8E240639}" srcOrd="3" destOrd="0" parTransId="{BB174531-3B2B-A144-931D-E6B169E481DB}" sibTransId="{F9CCD493-4CFC-4540-AABD-CE308175D3EB}"/>
    <dgm:cxn modelId="{086A4AB6-67D9-0143-81BD-C1ED9562E2E6}" srcId="{200BD6C9-EDA4-4A4D-8AF9-ED0FFB1C3B01}" destId="{A4FFD79A-D292-2840-9DF0-8547952874F1}" srcOrd="1" destOrd="0" parTransId="{089DBE5A-3D38-F245-8050-5B409C150DAD}" sibTransId="{8EAF8C30-9DCB-0F42-9181-D0B1C3F05554}"/>
    <dgm:cxn modelId="{CA39DA8C-DA9D-4371-AA1D-5CC9D522332D}" type="presOf" srcId="{089DBE5A-3D38-F245-8050-5B409C150DAD}" destId="{22E9AD37-3533-DA41-9A96-72D13F233CE2}" srcOrd="0" destOrd="0" presId="urn:microsoft.com/office/officeart/2005/8/layout/hierarchy2"/>
    <dgm:cxn modelId="{AC734558-6800-5944-9F54-5B8B5D919EA3}" srcId="{8EEA50F5-FE98-1445-AD64-714929A625D2}" destId="{3E4DC68E-1B41-E643-8F21-1B9962F70BEE}" srcOrd="4" destOrd="0" parTransId="{92B39CF0-83A0-9042-8B33-2092660577B6}" sibTransId="{36E0EE69-7365-124C-A192-F30BE88CDE75}"/>
    <dgm:cxn modelId="{85F7B486-535D-4E0C-A4E6-1B2C58DF57F2}" type="presOf" srcId="{9E4F0FAC-C0A3-D246-BD6D-4BD9A87CC4E0}" destId="{BB88C0CF-7BAF-C441-91EC-D7492CA55211}" srcOrd="0" destOrd="0" presId="urn:microsoft.com/office/officeart/2005/8/layout/hierarchy2"/>
    <dgm:cxn modelId="{59F7D8A0-B363-47B3-9E52-6D51BA9B216B}" type="presOf" srcId="{CA145BFB-85D6-9D41-A1DE-4F91D11E8B8A}" destId="{73B5340E-A8B1-B74E-850F-AD0FE01A0AA6}" srcOrd="0" destOrd="0" presId="urn:microsoft.com/office/officeart/2005/8/layout/hierarchy2"/>
    <dgm:cxn modelId="{3FF4A313-9C9C-4741-A472-0FBE3C0429BA}" srcId="{200BD6C9-EDA4-4A4D-8AF9-ED0FFB1C3B01}" destId="{583C7988-05FB-CB46-A48E-6565A68FC507}" srcOrd="3" destOrd="0" parTransId="{4905FF53-EF7F-8E43-A180-AB763DCD02A5}" sibTransId="{51665DFD-3187-4D4C-B17F-B0FD5F177C2A}"/>
    <dgm:cxn modelId="{B61C0D78-F2D2-45C6-816F-2816521C3E9C}" type="presOf" srcId="{200BD6C9-EDA4-4A4D-8AF9-ED0FFB1C3B01}" destId="{6030DC1E-1096-5140-B759-8E86341E9C00}" srcOrd="0" destOrd="0" presId="urn:microsoft.com/office/officeart/2005/8/layout/hierarchy2"/>
    <dgm:cxn modelId="{1713421E-6099-43E8-AD2B-FE0ADE4CFB69}" type="presOf" srcId="{96677C93-451A-C741-AD77-A4D8D2E8BB3D}" destId="{B3E0C88C-B35D-4E42-8540-FA404B05F03B}" srcOrd="1" destOrd="0" presId="urn:microsoft.com/office/officeart/2005/8/layout/hierarchy2"/>
    <dgm:cxn modelId="{8BB75C61-08DB-465B-BB70-266F29AF9A58}" type="presOf" srcId="{08474231-D377-594E-99C9-8BE46F1A31C0}" destId="{A0E47604-2554-994A-BEF7-01B66CD593FC}" srcOrd="0" destOrd="0" presId="urn:microsoft.com/office/officeart/2005/8/layout/hierarchy2"/>
    <dgm:cxn modelId="{D589E3DD-7EAA-41F6-AA62-745872FFFCD6}" type="presOf" srcId="{5714E80A-B90C-614D-8793-318DBBE34171}" destId="{6C7FE669-AE84-5040-98EB-D35670DD4717}" srcOrd="1" destOrd="0" presId="urn:microsoft.com/office/officeart/2005/8/layout/hierarchy2"/>
    <dgm:cxn modelId="{008C6E99-E8A7-4821-98FC-A4AB6C997E35}" type="presOf" srcId="{04B1E00E-F17F-7444-8605-086408A6F661}" destId="{C477984C-F675-9C47-9943-3E53D4854815}" srcOrd="0" destOrd="0" presId="urn:microsoft.com/office/officeart/2005/8/layout/hierarchy2"/>
    <dgm:cxn modelId="{C4EA9DE4-9EFC-495B-BC18-C328CC9CB743}" type="presOf" srcId="{3E4DC68E-1B41-E643-8F21-1B9962F70BEE}" destId="{45E14E72-6B1C-1B4E-AA67-C6715537E9DA}" srcOrd="0" destOrd="0" presId="urn:microsoft.com/office/officeart/2005/8/layout/hierarchy2"/>
    <dgm:cxn modelId="{1F41FFA4-71A2-4E81-BEF5-0EED2AD5DCB2}" type="presOf" srcId="{F56FF128-2DF3-D74F-9905-335FA543AB59}" destId="{B93E79A8-1BF8-FD4A-8A76-18C8779F3E49}" srcOrd="0" destOrd="0" presId="urn:microsoft.com/office/officeart/2005/8/layout/hierarchy2"/>
    <dgm:cxn modelId="{3A0B5F4E-E3C1-4C04-BE2A-9A3D8FEDC222}" type="presOf" srcId="{37F6651B-D2E5-C04A-BFB5-F0DF86A3A84C}" destId="{68167F39-ECDD-D842-A053-961E0D1C9852}" srcOrd="0" destOrd="0" presId="urn:microsoft.com/office/officeart/2005/8/layout/hierarchy2"/>
    <dgm:cxn modelId="{5683D204-AACE-454F-8064-C59EBEC562D8}" type="presOf" srcId="{BB174531-3B2B-A144-931D-E6B169E481DB}" destId="{F0181FEA-EEC0-5E47-9F72-25D7BABDD6D7}" srcOrd="1" destOrd="0" presId="urn:microsoft.com/office/officeart/2005/8/layout/hierarchy2"/>
    <dgm:cxn modelId="{C6BD6FCD-69C7-424E-9C42-A1D3D1B18A59}" type="presOf" srcId="{1A543E20-EA4B-ED4D-9241-47BF5FB6E094}" destId="{3643CD30-EF00-1F46-9369-973CE5CCB025}" srcOrd="0" destOrd="0" presId="urn:microsoft.com/office/officeart/2005/8/layout/hierarchy2"/>
    <dgm:cxn modelId="{AFD6E2A0-FFEE-4647-8C4F-47FED9895C9D}" type="presOf" srcId="{92B39CF0-83A0-9042-8B33-2092660577B6}" destId="{8406A3EA-AB1D-A64B-BB97-32D27F87A4B1}" srcOrd="1" destOrd="0" presId="urn:microsoft.com/office/officeart/2005/8/layout/hierarchy2"/>
    <dgm:cxn modelId="{04738455-CFFC-485A-83CE-56001A627158}" type="presOf" srcId="{BB174531-3B2B-A144-931D-E6B169E481DB}" destId="{3059E1EA-2FC8-4843-A284-B6751680109F}" srcOrd="0" destOrd="0" presId="urn:microsoft.com/office/officeart/2005/8/layout/hierarchy2"/>
    <dgm:cxn modelId="{E226ADCB-D7BF-C04C-A09A-5034A6058D24}" srcId="{F56FF128-2DF3-D74F-9905-335FA543AB59}" destId="{8EEA50F5-FE98-1445-AD64-714929A625D2}" srcOrd="2" destOrd="0" parTransId="{04B1E00E-F17F-7444-8605-086408A6F661}" sibTransId="{4BE5A289-D8DD-3843-8C89-B56CF8DB0C53}"/>
    <dgm:cxn modelId="{2139C57B-CE9B-44F5-9657-6A75454F35E6}" type="presOf" srcId="{8DA999D8-9445-1E47-A1FD-233B5F6CAE87}" destId="{A5E088B1-0EC7-B842-972B-921F87A7836F}" srcOrd="0" destOrd="0" presId="urn:microsoft.com/office/officeart/2005/8/layout/hierarchy2"/>
    <dgm:cxn modelId="{779DE1D9-935B-4531-8836-68AFBF0CBCCD}" type="presOf" srcId="{EEEA2F1C-395A-FC4D-973F-C9F4BB43BB61}" destId="{255A7789-DA35-4349-9FCC-32446199157D}" srcOrd="0" destOrd="0" presId="urn:microsoft.com/office/officeart/2005/8/layout/hierarchy2"/>
    <dgm:cxn modelId="{38E84E2C-4309-214E-8881-15551899A070}" srcId="{200BD6C9-EDA4-4A4D-8AF9-ED0FFB1C3B01}" destId="{899DBE47-FFAC-6342-AE9D-2676BA539F4F}" srcOrd="2" destOrd="0" parTransId="{91C69D87-DD7C-CE46-A32B-79BEDD1AD76A}" sibTransId="{45006AB0-7F2C-B445-8F18-1DDDD230B6AF}"/>
    <dgm:cxn modelId="{5156E969-B108-44F8-880E-4D72F1AD67D2}" type="presOf" srcId="{A4FFD79A-D292-2840-9DF0-8547952874F1}" destId="{9E363A18-9705-6742-952D-D4F4575D8947}" srcOrd="0" destOrd="0" presId="urn:microsoft.com/office/officeart/2005/8/layout/hierarchy2"/>
    <dgm:cxn modelId="{CD057925-EFA2-4191-9AF0-FB45968807D8}" type="presOf" srcId="{96677C93-451A-C741-AD77-A4D8D2E8BB3D}" destId="{B9927E6F-8110-1146-BB20-FAE69DCC9787}" srcOrd="0" destOrd="0" presId="urn:microsoft.com/office/officeart/2005/8/layout/hierarchy2"/>
    <dgm:cxn modelId="{10767700-0F31-C84F-9EF8-9EAC13167EC2}" srcId="{F56FF128-2DF3-D74F-9905-335FA543AB59}" destId="{FA97E2D6-989A-A84B-908F-6BC25A261C39}" srcOrd="0" destOrd="0" parTransId="{8DA999D8-9445-1E47-A1FD-233B5F6CAE87}" sibTransId="{BB619A2E-D702-FD41-AF92-455EFE854CCB}"/>
    <dgm:cxn modelId="{99C4D3DF-F778-C946-8E88-0464C021ED99}" srcId="{FA97E2D6-989A-A84B-908F-6BC25A261C39}" destId="{CA145BFB-85D6-9D41-A1DE-4F91D11E8B8A}" srcOrd="1" destOrd="0" parTransId="{D805A3E7-2A26-1D48-9DA6-DE533BA32410}" sibTransId="{6D534E81-8A22-7E4E-A498-E0EA9F7C5896}"/>
    <dgm:cxn modelId="{6CC68FC8-6F6A-4785-A8EC-CC05DE35A2F3}" type="presOf" srcId="{4AB433F8-47B0-5E44-BE91-0EBFEE949C19}" destId="{0E445094-CD1D-4D47-8563-A832D3899711}" srcOrd="0" destOrd="0" presId="urn:microsoft.com/office/officeart/2005/8/layout/hierarchy2"/>
    <dgm:cxn modelId="{0FBA3090-526A-4AA9-AECF-74D6DC5B05F3}" type="presOf" srcId="{583C7988-05FB-CB46-A48E-6565A68FC507}" destId="{DF49F773-5CD4-2E43-847F-80D41AB751A9}" srcOrd="0" destOrd="0" presId="urn:microsoft.com/office/officeart/2005/8/layout/hierarchy2"/>
    <dgm:cxn modelId="{5A25924A-7D00-4A9E-9010-BA0151FE5363}" type="presOf" srcId="{4905FF53-EF7F-8E43-A180-AB763DCD02A5}" destId="{2FB0196E-BFE1-4B43-B6C6-29FCA6026970}" srcOrd="0" destOrd="0" presId="urn:microsoft.com/office/officeart/2005/8/layout/hierarchy2"/>
    <dgm:cxn modelId="{150F7297-2E1D-674B-AC45-8CD0D361BADB}" srcId="{FA97E2D6-989A-A84B-908F-6BC25A261C39}" destId="{6BB84E78-29C9-4A4C-81DB-C61992C78ACD}" srcOrd="3" destOrd="0" parTransId="{4AB433F8-47B0-5E44-BE91-0EBFEE949C19}" sibTransId="{093A35AD-D21C-F24F-A5DF-30D591CD0130}"/>
    <dgm:cxn modelId="{85E73E56-FC5A-48FA-A47C-EC5C7D3464D3}" type="presOf" srcId="{899DBE47-FFAC-6342-AE9D-2676BA539F4F}" destId="{EFCE9806-5FCC-F146-823C-EC84D41F784B}" srcOrd="0" destOrd="0" presId="urn:microsoft.com/office/officeart/2005/8/layout/hierarchy2"/>
    <dgm:cxn modelId="{C76BBBE9-35F7-47F2-AF9B-83FFE6C13938}" type="presOf" srcId="{4AB433F8-47B0-5E44-BE91-0EBFEE949C19}" destId="{4D4C0094-8565-BC4F-9658-40C95B7E847A}" srcOrd="1" destOrd="0" presId="urn:microsoft.com/office/officeart/2005/8/layout/hierarchy2"/>
    <dgm:cxn modelId="{94A1D568-0322-3E4B-B617-3FCF49CC0110}" srcId="{8EEA50F5-FE98-1445-AD64-714929A625D2}" destId="{DC141D41-11BD-504F-A14F-66A1FF6FA5BD}" srcOrd="0" destOrd="0" parTransId="{5714E80A-B90C-614D-8793-318DBBE34171}" sibTransId="{A43E7982-F730-D447-9856-A35508EE2B77}"/>
    <dgm:cxn modelId="{1787FB46-F0B1-4889-AEF1-D03600E5D9E9}" type="presOf" srcId="{5714E80A-B90C-614D-8793-318DBBE34171}" destId="{E7B05611-4E0C-124A-A72C-524462D4099A}" srcOrd="0" destOrd="0" presId="urn:microsoft.com/office/officeart/2005/8/layout/hierarchy2"/>
    <dgm:cxn modelId="{3F635C87-B54F-B84B-AD61-9C559BECCA90}" srcId="{FA97E2D6-989A-A84B-908F-6BC25A261C39}" destId="{ED9A1EF2-8361-C545-A480-D4BE3306B4AC}" srcOrd="0" destOrd="0" parTransId="{37F6651B-D2E5-C04A-BFB5-F0DF86A3A84C}" sibTransId="{6E472251-F8D3-4C4A-B4B1-9568616A11DB}"/>
    <dgm:cxn modelId="{99628199-8D42-4C63-B350-C569E3419F9E}" type="presOf" srcId="{C001DC92-A200-CF45-8E48-C2B52902280D}" destId="{477C8358-DE13-CF44-8AC0-316212A4822F}" srcOrd="0" destOrd="0" presId="urn:microsoft.com/office/officeart/2005/8/layout/hierarchy2"/>
    <dgm:cxn modelId="{8DCF2BA6-7771-4198-A545-85771C67609A}" type="presOf" srcId="{2C9E3B73-2913-BD44-9F94-3D8D52C7193F}" destId="{53109C73-5F12-3D4A-8464-5AC4DC3070C0}" srcOrd="1" destOrd="0" presId="urn:microsoft.com/office/officeart/2005/8/layout/hierarchy2"/>
    <dgm:cxn modelId="{67AEE92A-074B-6845-992F-B2D02F1CE850}" srcId="{8EEA50F5-FE98-1445-AD64-714929A625D2}" destId="{4FE20DD5-0DD7-CA4B-87BC-BBCC32FEBBB3}" srcOrd="1" destOrd="0" parTransId="{96677C93-451A-C741-AD77-A4D8D2E8BB3D}" sibTransId="{C45C3A10-2E5C-E141-B934-9CA7D5B50487}"/>
    <dgm:cxn modelId="{59DA2124-1B06-48F0-B19B-236EA9370591}" type="presOf" srcId="{2C9E3B73-2913-BD44-9F94-3D8D52C7193F}" destId="{719B82CE-B370-3B4F-B9F0-FCD3E4272012}" srcOrd="0" destOrd="0" presId="urn:microsoft.com/office/officeart/2005/8/layout/hierarchy2"/>
    <dgm:cxn modelId="{2692EEF0-69AE-5349-B933-09C66CCCF382}" srcId="{8EEA50F5-FE98-1445-AD64-714929A625D2}" destId="{EEEA2F1C-395A-FC4D-973F-C9F4BB43BB61}" srcOrd="2" destOrd="0" parTransId="{2C9E3B73-2913-BD44-9F94-3D8D52C7193F}" sibTransId="{6FC3E913-FD77-7C46-8136-365D74DF3BE1}"/>
    <dgm:cxn modelId="{60ACF0B6-108C-FE48-B599-4712D0B196C8}" srcId="{9E4F0FAC-C0A3-D246-BD6D-4BD9A87CC4E0}" destId="{F56FF128-2DF3-D74F-9905-335FA543AB59}" srcOrd="0" destOrd="0" parTransId="{AC927B9F-0B63-7449-8C04-AA12DABC502D}" sibTransId="{EFFB5289-1DC8-6B41-8CBF-20EF9FDCE894}"/>
    <dgm:cxn modelId="{AE893CCE-269D-454C-868D-9AE8DE3C415E}" type="presOf" srcId="{D805A3E7-2A26-1D48-9DA6-DE533BA32410}" destId="{16E866BB-49DD-3D4E-9CFE-50FF27B77AE8}" srcOrd="1" destOrd="0" presId="urn:microsoft.com/office/officeart/2005/8/layout/hierarchy2"/>
    <dgm:cxn modelId="{3E03BD1E-B4EC-4FC1-9EF1-F2EB1F779CBD}" type="presOf" srcId="{8EEA50F5-FE98-1445-AD64-714929A625D2}" destId="{49215D58-5CF3-9A40-9EFC-ED4453D77B45}" srcOrd="0" destOrd="0" presId="urn:microsoft.com/office/officeart/2005/8/layout/hierarchy2"/>
    <dgm:cxn modelId="{FE244066-7884-7649-BF27-3E4BCBA8C65E}" srcId="{200BD6C9-EDA4-4A4D-8AF9-ED0FFB1C3B01}" destId="{87D845D6-D5C5-0B41-82C5-1CA146C875DC}" srcOrd="0" destOrd="0" parTransId="{C001DC92-A200-CF45-8E48-C2B52902280D}" sibTransId="{D0BCBAEB-306C-8A41-A785-81A00DE5F17D}"/>
    <dgm:cxn modelId="{0E83DFF7-46AB-4087-9D81-8BCC70969F67}" type="presOf" srcId="{91C69D87-DD7C-CE46-A32B-79BEDD1AD76A}" destId="{D3DF5CAD-DA6C-8C4D-99AB-D66300B24EC7}" srcOrd="0" destOrd="0" presId="urn:microsoft.com/office/officeart/2005/8/layout/hierarchy2"/>
    <dgm:cxn modelId="{6CAAB2FF-0926-4985-AE54-A822CC3CB885}" type="presOf" srcId="{4FE20DD5-0DD7-CA4B-87BC-BBCC32FEBBB3}" destId="{BC5017F4-064B-C440-B447-3059AB105B0C}" srcOrd="0" destOrd="0" presId="urn:microsoft.com/office/officeart/2005/8/layout/hierarchy2"/>
    <dgm:cxn modelId="{0498D199-DD0D-4259-BD2D-0951F7CECCB8}" type="presOf" srcId="{6BB84E78-29C9-4A4C-81DB-C61992C78ACD}" destId="{7C92A8E8-E274-5B43-848A-BA962D841F45}" srcOrd="0" destOrd="0" presId="urn:microsoft.com/office/officeart/2005/8/layout/hierarchy2"/>
    <dgm:cxn modelId="{E39D3075-706F-4573-93A8-B973BC7E5B1D}" type="presOf" srcId="{04B1E00E-F17F-7444-8605-086408A6F661}" destId="{0AFDEAAB-A4A2-6E45-A34D-E7343E59287A}" srcOrd="1" destOrd="0" presId="urn:microsoft.com/office/officeart/2005/8/layout/hierarchy2"/>
    <dgm:cxn modelId="{CC2B2623-6BB9-4023-A283-02574F66B8D1}" type="presOf" srcId="{91C69D87-DD7C-CE46-A32B-79BEDD1AD76A}" destId="{870CD169-708C-DC41-98A6-F975F0BDEE2F}" srcOrd="1" destOrd="0" presId="urn:microsoft.com/office/officeart/2005/8/layout/hierarchy2"/>
    <dgm:cxn modelId="{B14BBE64-34A3-45E5-9B36-D31129D1600E}" type="presOf" srcId="{D805A3E7-2A26-1D48-9DA6-DE533BA32410}" destId="{C510BAAC-10A4-6442-B393-3B39D38AC796}" srcOrd="0" destOrd="0" presId="urn:microsoft.com/office/officeart/2005/8/layout/hierarchy2"/>
    <dgm:cxn modelId="{F8C9F04B-5B8C-4065-9D77-CE82BC866B45}" type="presOf" srcId="{92B39CF0-83A0-9042-8B33-2092660577B6}" destId="{A3504CB8-74E0-C541-8AA5-FD911EA2A426}" srcOrd="0" destOrd="0" presId="urn:microsoft.com/office/officeart/2005/8/layout/hierarchy2"/>
    <dgm:cxn modelId="{682EE5E0-619B-4AAA-A9A8-7A94FFBF3C62}" type="presOf" srcId="{ED9A1EF2-8361-C545-A480-D4BE3306B4AC}" destId="{C33B0EF7-EA5E-6742-B40E-1F52B7952125}" srcOrd="0" destOrd="0" presId="urn:microsoft.com/office/officeart/2005/8/layout/hierarchy2"/>
    <dgm:cxn modelId="{023CBA0C-B99E-47FB-B510-A2236373CD06}" type="presOf" srcId="{FA97E2D6-989A-A84B-908F-6BC25A261C39}" destId="{3A751481-6DD7-884F-A3BC-4278F22A34E6}" srcOrd="0" destOrd="0" presId="urn:microsoft.com/office/officeart/2005/8/layout/hierarchy2"/>
    <dgm:cxn modelId="{020F09C4-9766-4A5D-8A01-7A4ECF2323A0}" type="presParOf" srcId="{BB88C0CF-7BAF-C441-91EC-D7492CA55211}" destId="{DB16DE6F-B56D-1044-A115-9922277A7156}" srcOrd="0" destOrd="0" presId="urn:microsoft.com/office/officeart/2005/8/layout/hierarchy2"/>
    <dgm:cxn modelId="{FD38B281-2548-4496-A53C-EA3DC959FF06}" type="presParOf" srcId="{DB16DE6F-B56D-1044-A115-9922277A7156}" destId="{B93E79A8-1BF8-FD4A-8A76-18C8779F3E49}" srcOrd="0" destOrd="0" presId="urn:microsoft.com/office/officeart/2005/8/layout/hierarchy2"/>
    <dgm:cxn modelId="{7B892F3A-54B2-4359-9515-EF2FB845D741}" type="presParOf" srcId="{DB16DE6F-B56D-1044-A115-9922277A7156}" destId="{17A40D95-9428-5F4D-8913-04319A68F1BD}" srcOrd="1" destOrd="0" presId="urn:microsoft.com/office/officeart/2005/8/layout/hierarchy2"/>
    <dgm:cxn modelId="{9689A2EB-BA91-48A3-B7F0-4FAB43215CB7}" type="presParOf" srcId="{17A40D95-9428-5F4D-8913-04319A68F1BD}" destId="{A5E088B1-0EC7-B842-972B-921F87A7836F}" srcOrd="0" destOrd="0" presId="urn:microsoft.com/office/officeart/2005/8/layout/hierarchy2"/>
    <dgm:cxn modelId="{F8857441-61ED-4E81-B456-3102B69697C9}" type="presParOf" srcId="{A5E088B1-0EC7-B842-972B-921F87A7836F}" destId="{CC90F75C-8FEE-444E-8903-3528E76FFC1D}" srcOrd="0" destOrd="0" presId="urn:microsoft.com/office/officeart/2005/8/layout/hierarchy2"/>
    <dgm:cxn modelId="{CA302A6C-1CD2-4941-936E-6C737691AF36}" type="presParOf" srcId="{17A40D95-9428-5F4D-8913-04319A68F1BD}" destId="{1A604334-969F-404B-AF93-4348AA2833C2}" srcOrd="1" destOrd="0" presId="urn:microsoft.com/office/officeart/2005/8/layout/hierarchy2"/>
    <dgm:cxn modelId="{BE74B8E8-CDB5-4716-9C19-5920FE7742EC}" type="presParOf" srcId="{1A604334-969F-404B-AF93-4348AA2833C2}" destId="{3A751481-6DD7-884F-A3BC-4278F22A34E6}" srcOrd="0" destOrd="0" presId="urn:microsoft.com/office/officeart/2005/8/layout/hierarchy2"/>
    <dgm:cxn modelId="{6528F3EC-99D8-40ED-A0BB-42C6537468BD}" type="presParOf" srcId="{1A604334-969F-404B-AF93-4348AA2833C2}" destId="{E274BB34-FC42-A64B-9B17-6E0FA0D4F7B3}" srcOrd="1" destOrd="0" presId="urn:microsoft.com/office/officeart/2005/8/layout/hierarchy2"/>
    <dgm:cxn modelId="{17D50E7E-520E-4FCB-A737-9D34E64DF0DC}" type="presParOf" srcId="{E274BB34-FC42-A64B-9B17-6E0FA0D4F7B3}" destId="{68167F39-ECDD-D842-A053-961E0D1C9852}" srcOrd="0" destOrd="0" presId="urn:microsoft.com/office/officeart/2005/8/layout/hierarchy2"/>
    <dgm:cxn modelId="{5CE9C88B-5246-42B6-AF5C-A593A1DFE77C}" type="presParOf" srcId="{68167F39-ECDD-D842-A053-961E0D1C9852}" destId="{A25621DD-5F61-A640-ACED-6CFAA0542D31}" srcOrd="0" destOrd="0" presId="urn:microsoft.com/office/officeart/2005/8/layout/hierarchy2"/>
    <dgm:cxn modelId="{56D7080B-02E1-4883-9E09-BADDC964421B}" type="presParOf" srcId="{E274BB34-FC42-A64B-9B17-6E0FA0D4F7B3}" destId="{750C7DC4-8011-5D4F-AC13-9D0BD893C50F}" srcOrd="1" destOrd="0" presId="urn:microsoft.com/office/officeart/2005/8/layout/hierarchy2"/>
    <dgm:cxn modelId="{208EBC77-01DE-4EA6-887A-276C870EBF66}" type="presParOf" srcId="{750C7DC4-8011-5D4F-AC13-9D0BD893C50F}" destId="{C33B0EF7-EA5E-6742-B40E-1F52B7952125}" srcOrd="0" destOrd="0" presId="urn:microsoft.com/office/officeart/2005/8/layout/hierarchy2"/>
    <dgm:cxn modelId="{36341BE4-83D6-44FB-97CA-F6335F2B2B91}" type="presParOf" srcId="{750C7DC4-8011-5D4F-AC13-9D0BD893C50F}" destId="{35DDDA83-E253-FA40-BF10-6BE218C016EB}" srcOrd="1" destOrd="0" presId="urn:microsoft.com/office/officeart/2005/8/layout/hierarchy2"/>
    <dgm:cxn modelId="{0DF5F9ED-6686-4040-924E-A503634AE69C}" type="presParOf" srcId="{E274BB34-FC42-A64B-9B17-6E0FA0D4F7B3}" destId="{C510BAAC-10A4-6442-B393-3B39D38AC796}" srcOrd="2" destOrd="0" presId="urn:microsoft.com/office/officeart/2005/8/layout/hierarchy2"/>
    <dgm:cxn modelId="{D4418171-BA38-48F5-B367-7D422AD98C78}" type="presParOf" srcId="{C510BAAC-10A4-6442-B393-3B39D38AC796}" destId="{16E866BB-49DD-3D4E-9CFE-50FF27B77AE8}" srcOrd="0" destOrd="0" presId="urn:microsoft.com/office/officeart/2005/8/layout/hierarchy2"/>
    <dgm:cxn modelId="{92B7F457-0B49-4A1C-A739-E501FE1459D1}" type="presParOf" srcId="{E274BB34-FC42-A64B-9B17-6E0FA0D4F7B3}" destId="{6620A600-DFC3-204C-9115-2A35A5CA2BD4}" srcOrd="3" destOrd="0" presId="urn:microsoft.com/office/officeart/2005/8/layout/hierarchy2"/>
    <dgm:cxn modelId="{98F12014-F3E8-44C0-98AA-292B6350534A}" type="presParOf" srcId="{6620A600-DFC3-204C-9115-2A35A5CA2BD4}" destId="{73B5340E-A8B1-B74E-850F-AD0FE01A0AA6}" srcOrd="0" destOrd="0" presId="urn:microsoft.com/office/officeart/2005/8/layout/hierarchy2"/>
    <dgm:cxn modelId="{4B8C31D8-7987-4612-ABEF-41CCF8C07956}" type="presParOf" srcId="{6620A600-DFC3-204C-9115-2A35A5CA2BD4}" destId="{AC995E37-6CBF-5F43-BB66-8145CC713299}" srcOrd="1" destOrd="0" presId="urn:microsoft.com/office/officeart/2005/8/layout/hierarchy2"/>
    <dgm:cxn modelId="{6B57446F-0A30-4D86-9168-E4100AD28871}" type="presParOf" srcId="{E274BB34-FC42-A64B-9B17-6E0FA0D4F7B3}" destId="{A0E47604-2554-994A-BEF7-01B66CD593FC}" srcOrd="4" destOrd="0" presId="urn:microsoft.com/office/officeart/2005/8/layout/hierarchy2"/>
    <dgm:cxn modelId="{2EC2B4A1-CF96-40B5-AA9B-FDFA193B8267}" type="presParOf" srcId="{A0E47604-2554-994A-BEF7-01B66CD593FC}" destId="{BA96EF1D-161F-DB4D-984F-D55C8CB8B343}" srcOrd="0" destOrd="0" presId="urn:microsoft.com/office/officeart/2005/8/layout/hierarchy2"/>
    <dgm:cxn modelId="{2255CCA9-BF1E-4EA0-91E3-21E76296194D}" type="presParOf" srcId="{E274BB34-FC42-A64B-9B17-6E0FA0D4F7B3}" destId="{FCEC0F8E-28E4-D641-BB70-10E08029DE79}" srcOrd="5" destOrd="0" presId="urn:microsoft.com/office/officeart/2005/8/layout/hierarchy2"/>
    <dgm:cxn modelId="{B81D3CDA-BA0A-4393-AA27-85B7DE468238}" type="presParOf" srcId="{FCEC0F8E-28E4-D641-BB70-10E08029DE79}" destId="{3643CD30-EF00-1F46-9369-973CE5CCB025}" srcOrd="0" destOrd="0" presId="urn:microsoft.com/office/officeart/2005/8/layout/hierarchy2"/>
    <dgm:cxn modelId="{B1F27426-1CE9-4D7F-9AA3-7FA12E393477}" type="presParOf" srcId="{FCEC0F8E-28E4-D641-BB70-10E08029DE79}" destId="{CFABF8A2-612F-1248-B7D2-9A3F4CF5AD3C}" srcOrd="1" destOrd="0" presId="urn:microsoft.com/office/officeart/2005/8/layout/hierarchy2"/>
    <dgm:cxn modelId="{125F5A42-93C7-4F6E-A290-637C60913B7A}" type="presParOf" srcId="{E274BB34-FC42-A64B-9B17-6E0FA0D4F7B3}" destId="{0E445094-CD1D-4D47-8563-A832D3899711}" srcOrd="6" destOrd="0" presId="urn:microsoft.com/office/officeart/2005/8/layout/hierarchy2"/>
    <dgm:cxn modelId="{19C899E7-FB73-4D2E-B53D-79FEA6451AE5}" type="presParOf" srcId="{0E445094-CD1D-4D47-8563-A832D3899711}" destId="{4D4C0094-8565-BC4F-9658-40C95B7E847A}" srcOrd="0" destOrd="0" presId="urn:microsoft.com/office/officeart/2005/8/layout/hierarchy2"/>
    <dgm:cxn modelId="{7116E189-63DD-4535-9BE6-9A44A054FBB4}" type="presParOf" srcId="{E274BB34-FC42-A64B-9B17-6E0FA0D4F7B3}" destId="{C69C4B6B-7EBF-824F-BDFE-D173AA18AA3C}" srcOrd="7" destOrd="0" presId="urn:microsoft.com/office/officeart/2005/8/layout/hierarchy2"/>
    <dgm:cxn modelId="{A8C92A48-E637-47A6-B5EC-BF30981A63B6}" type="presParOf" srcId="{C69C4B6B-7EBF-824F-BDFE-D173AA18AA3C}" destId="{7C92A8E8-E274-5B43-848A-BA962D841F45}" srcOrd="0" destOrd="0" presId="urn:microsoft.com/office/officeart/2005/8/layout/hierarchy2"/>
    <dgm:cxn modelId="{59952E25-3CBC-41BB-975B-F12A655B4AAF}" type="presParOf" srcId="{C69C4B6B-7EBF-824F-BDFE-D173AA18AA3C}" destId="{E9BDE446-5A23-094F-9701-EC25B4A65C51}" srcOrd="1" destOrd="0" presId="urn:microsoft.com/office/officeart/2005/8/layout/hierarchy2"/>
    <dgm:cxn modelId="{23B91CED-8A37-45BE-8AE8-360AA3247849}" type="presParOf" srcId="{17A40D95-9428-5F4D-8913-04319A68F1BD}" destId="{51CEBE12-EA77-4E4D-8945-760ED7FB8F50}" srcOrd="2" destOrd="0" presId="urn:microsoft.com/office/officeart/2005/8/layout/hierarchy2"/>
    <dgm:cxn modelId="{9C8BBCA3-A78A-4381-83F6-61B4A2BC113E}" type="presParOf" srcId="{51CEBE12-EA77-4E4D-8945-760ED7FB8F50}" destId="{A9AC8C42-C9EB-444D-9B48-7A734A8DA5FF}" srcOrd="0" destOrd="0" presId="urn:microsoft.com/office/officeart/2005/8/layout/hierarchy2"/>
    <dgm:cxn modelId="{E055A069-0953-4173-85A4-A5AFC3786D17}" type="presParOf" srcId="{17A40D95-9428-5F4D-8913-04319A68F1BD}" destId="{83E5688B-C014-6541-B928-9BD60399F3BE}" srcOrd="3" destOrd="0" presId="urn:microsoft.com/office/officeart/2005/8/layout/hierarchy2"/>
    <dgm:cxn modelId="{FAE75447-4314-4976-BC5B-8F2D62DB93EF}" type="presParOf" srcId="{83E5688B-C014-6541-B928-9BD60399F3BE}" destId="{6030DC1E-1096-5140-B759-8E86341E9C00}" srcOrd="0" destOrd="0" presId="urn:microsoft.com/office/officeart/2005/8/layout/hierarchy2"/>
    <dgm:cxn modelId="{E74D87BD-CD55-48B5-A506-27AD816850BC}" type="presParOf" srcId="{83E5688B-C014-6541-B928-9BD60399F3BE}" destId="{7E1FEC6F-7D70-EB48-B6EA-FB161A5BCB49}" srcOrd="1" destOrd="0" presId="urn:microsoft.com/office/officeart/2005/8/layout/hierarchy2"/>
    <dgm:cxn modelId="{3018C7E4-FE5D-4642-AFA4-316CC18ACEE3}" type="presParOf" srcId="{7E1FEC6F-7D70-EB48-B6EA-FB161A5BCB49}" destId="{477C8358-DE13-CF44-8AC0-316212A4822F}" srcOrd="0" destOrd="0" presId="urn:microsoft.com/office/officeart/2005/8/layout/hierarchy2"/>
    <dgm:cxn modelId="{EED138E8-3E42-4C00-8357-2F571B581F2B}" type="presParOf" srcId="{477C8358-DE13-CF44-8AC0-316212A4822F}" destId="{D2641E13-D0EF-3B43-9E20-E930B4459E63}" srcOrd="0" destOrd="0" presId="urn:microsoft.com/office/officeart/2005/8/layout/hierarchy2"/>
    <dgm:cxn modelId="{530002F5-E7FE-4F06-B51A-CF02A2910203}" type="presParOf" srcId="{7E1FEC6F-7D70-EB48-B6EA-FB161A5BCB49}" destId="{BCB7C2AB-DE3B-5C44-911B-0FD135C59E5D}" srcOrd="1" destOrd="0" presId="urn:microsoft.com/office/officeart/2005/8/layout/hierarchy2"/>
    <dgm:cxn modelId="{38C40D50-F00A-439A-A2F5-936B417B73F7}" type="presParOf" srcId="{BCB7C2AB-DE3B-5C44-911B-0FD135C59E5D}" destId="{1462F3B8-7783-AA46-83E9-418B571D436E}" srcOrd="0" destOrd="0" presId="urn:microsoft.com/office/officeart/2005/8/layout/hierarchy2"/>
    <dgm:cxn modelId="{667060C1-160A-4FC8-8D77-97ED646EBA33}" type="presParOf" srcId="{BCB7C2AB-DE3B-5C44-911B-0FD135C59E5D}" destId="{C6B17AA5-28C1-DD4D-A53C-52235E76CC71}" srcOrd="1" destOrd="0" presId="urn:microsoft.com/office/officeart/2005/8/layout/hierarchy2"/>
    <dgm:cxn modelId="{0CC4BEE7-2404-48EE-9834-D5219FE1956F}" type="presParOf" srcId="{7E1FEC6F-7D70-EB48-B6EA-FB161A5BCB49}" destId="{22E9AD37-3533-DA41-9A96-72D13F233CE2}" srcOrd="2" destOrd="0" presId="urn:microsoft.com/office/officeart/2005/8/layout/hierarchy2"/>
    <dgm:cxn modelId="{BEF9D8EA-D7E3-448E-9A73-A09ECDA40201}" type="presParOf" srcId="{22E9AD37-3533-DA41-9A96-72D13F233CE2}" destId="{F362CF96-C1A9-0349-8389-E12279E784F9}" srcOrd="0" destOrd="0" presId="urn:microsoft.com/office/officeart/2005/8/layout/hierarchy2"/>
    <dgm:cxn modelId="{5208D8F2-A210-4AEA-B0D8-8FA277D040C1}" type="presParOf" srcId="{7E1FEC6F-7D70-EB48-B6EA-FB161A5BCB49}" destId="{7E2CEEDC-3AC3-CA47-94FC-0BB32778F000}" srcOrd="3" destOrd="0" presId="urn:microsoft.com/office/officeart/2005/8/layout/hierarchy2"/>
    <dgm:cxn modelId="{F3F650B3-6AC1-41BF-89F8-39B54E3AE8B7}" type="presParOf" srcId="{7E2CEEDC-3AC3-CA47-94FC-0BB32778F000}" destId="{9E363A18-9705-6742-952D-D4F4575D8947}" srcOrd="0" destOrd="0" presId="urn:microsoft.com/office/officeart/2005/8/layout/hierarchy2"/>
    <dgm:cxn modelId="{F3A66593-8B97-43CF-B861-1CD5581A407C}" type="presParOf" srcId="{7E2CEEDC-3AC3-CA47-94FC-0BB32778F000}" destId="{52000BA7-BE6E-3942-AD7A-1B873E95CA85}" srcOrd="1" destOrd="0" presId="urn:microsoft.com/office/officeart/2005/8/layout/hierarchy2"/>
    <dgm:cxn modelId="{469BF7EF-68EA-4251-B693-8F57DB4FEC2D}" type="presParOf" srcId="{7E1FEC6F-7D70-EB48-B6EA-FB161A5BCB49}" destId="{D3DF5CAD-DA6C-8C4D-99AB-D66300B24EC7}" srcOrd="4" destOrd="0" presId="urn:microsoft.com/office/officeart/2005/8/layout/hierarchy2"/>
    <dgm:cxn modelId="{5F0D0833-64EC-4DCD-8D04-397647559FE2}" type="presParOf" srcId="{D3DF5CAD-DA6C-8C4D-99AB-D66300B24EC7}" destId="{870CD169-708C-DC41-98A6-F975F0BDEE2F}" srcOrd="0" destOrd="0" presId="urn:microsoft.com/office/officeart/2005/8/layout/hierarchy2"/>
    <dgm:cxn modelId="{53AFD25F-CC91-40A8-A980-561B65370FE3}" type="presParOf" srcId="{7E1FEC6F-7D70-EB48-B6EA-FB161A5BCB49}" destId="{FBA9C6E8-C0E5-0344-B204-D97B38B6EA7B}" srcOrd="5" destOrd="0" presId="urn:microsoft.com/office/officeart/2005/8/layout/hierarchy2"/>
    <dgm:cxn modelId="{B71662A3-BABF-4095-B923-45F387BC5455}" type="presParOf" srcId="{FBA9C6E8-C0E5-0344-B204-D97B38B6EA7B}" destId="{EFCE9806-5FCC-F146-823C-EC84D41F784B}" srcOrd="0" destOrd="0" presId="urn:microsoft.com/office/officeart/2005/8/layout/hierarchy2"/>
    <dgm:cxn modelId="{29CB6831-D461-4FA1-A4E5-CC08970B0C60}" type="presParOf" srcId="{FBA9C6E8-C0E5-0344-B204-D97B38B6EA7B}" destId="{D98F8687-49BF-BC49-ABA2-8F29223A16FB}" srcOrd="1" destOrd="0" presId="urn:microsoft.com/office/officeart/2005/8/layout/hierarchy2"/>
    <dgm:cxn modelId="{D48F55A2-89CB-4D19-9A4E-0468538D6FB2}" type="presParOf" srcId="{7E1FEC6F-7D70-EB48-B6EA-FB161A5BCB49}" destId="{2FB0196E-BFE1-4B43-B6C6-29FCA6026970}" srcOrd="6" destOrd="0" presId="urn:microsoft.com/office/officeart/2005/8/layout/hierarchy2"/>
    <dgm:cxn modelId="{3627B04C-BBE2-4985-801F-7BB3F73D82CA}" type="presParOf" srcId="{2FB0196E-BFE1-4B43-B6C6-29FCA6026970}" destId="{17BA4156-F00F-D04D-A03E-86FA90C66522}" srcOrd="0" destOrd="0" presId="urn:microsoft.com/office/officeart/2005/8/layout/hierarchy2"/>
    <dgm:cxn modelId="{E5795FAF-57FE-428F-B630-D652B5FA07E9}" type="presParOf" srcId="{7E1FEC6F-7D70-EB48-B6EA-FB161A5BCB49}" destId="{B36A34B9-4B0A-B741-9036-26865E76D31D}" srcOrd="7" destOrd="0" presId="urn:microsoft.com/office/officeart/2005/8/layout/hierarchy2"/>
    <dgm:cxn modelId="{59EA8DC8-9FBB-4273-970E-3257475BA837}" type="presParOf" srcId="{B36A34B9-4B0A-B741-9036-26865E76D31D}" destId="{DF49F773-5CD4-2E43-847F-80D41AB751A9}" srcOrd="0" destOrd="0" presId="urn:microsoft.com/office/officeart/2005/8/layout/hierarchy2"/>
    <dgm:cxn modelId="{E5EE6730-7FE7-40CA-B543-F7E5F0B5F620}" type="presParOf" srcId="{B36A34B9-4B0A-B741-9036-26865E76D31D}" destId="{D3EF58C9-0035-2547-B795-F211468784AB}" srcOrd="1" destOrd="0" presId="urn:microsoft.com/office/officeart/2005/8/layout/hierarchy2"/>
    <dgm:cxn modelId="{486FD818-73AE-4AE7-BEA8-66E62848D48A}" type="presParOf" srcId="{17A40D95-9428-5F4D-8913-04319A68F1BD}" destId="{C477984C-F675-9C47-9943-3E53D4854815}" srcOrd="4" destOrd="0" presId="urn:microsoft.com/office/officeart/2005/8/layout/hierarchy2"/>
    <dgm:cxn modelId="{2FDB3DB2-6DE0-42B3-9E6E-03D240343F4D}" type="presParOf" srcId="{C477984C-F675-9C47-9943-3E53D4854815}" destId="{0AFDEAAB-A4A2-6E45-A34D-E7343E59287A}" srcOrd="0" destOrd="0" presId="urn:microsoft.com/office/officeart/2005/8/layout/hierarchy2"/>
    <dgm:cxn modelId="{924B45E3-7FB0-4FE1-83BD-39CAF3DE02A7}" type="presParOf" srcId="{17A40D95-9428-5F4D-8913-04319A68F1BD}" destId="{948EDCBB-66CE-7F45-91C4-98B583439E59}" srcOrd="5" destOrd="0" presId="urn:microsoft.com/office/officeart/2005/8/layout/hierarchy2"/>
    <dgm:cxn modelId="{CA7613A0-2DAA-4C0A-B12B-09AF152ADC32}" type="presParOf" srcId="{948EDCBB-66CE-7F45-91C4-98B583439E59}" destId="{49215D58-5CF3-9A40-9EFC-ED4453D77B45}" srcOrd="0" destOrd="0" presId="urn:microsoft.com/office/officeart/2005/8/layout/hierarchy2"/>
    <dgm:cxn modelId="{06CFBE7B-AE42-4DE1-9726-3287B35A2D99}" type="presParOf" srcId="{948EDCBB-66CE-7F45-91C4-98B583439E59}" destId="{A168107C-0619-1743-9F38-09787702A285}" srcOrd="1" destOrd="0" presId="urn:microsoft.com/office/officeart/2005/8/layout/hierarchy2"/>
    <dgm:cxn modelId="{94CEC01C-DAA0-4005-80AD-3BF1B6576C6D}" type="presParOf" srcId="{A168107C-0619-1743-9F38-09787702A285}" destId="{E7B05611-4E0C-124A-A72C-524462D4099A}" srcOrd="0" destOrd="0" presId="urn:microsoft.com/office/officeart/2005/8/layout/hierarchy2"/>
    <dgm:cxn modelId="{03FE2E5A-A106-48D8-B855-CBFBA55A0BC3}" type="presParOf" srcId="{E7B05611-4E0C-124A-A72C-524462D4099A}" destId="{6C7FE669-AE84-5040-98EB-D35670DD4717}" srcOrd="0" destOrd="0" presId="urn:microsoft.com/office/officeart/2005/8/layout/hierarchy2"/>
    <dgm:cxn modelId="{22DB67BC-70AF-40A6-BD69-4A9C6F8DA7E2}" type="presParOf" srcId="{A168107C-0619-1743-9F38-09787702A285}" destId="{74FF9E01-9568-F845-AFA7-0C2269E1B46D}" srcOrd="1" destOrd="0" presId="urn:microsoft.com/office/officeart/2005/8/layout/hierarchy2"/>
    <dgm:cxn modelId="{61CC7301-9422-445F-A7CE-BF581FC2E089}" type="presParOf" srcId="{74FF9E01-9568-F845-AFA7-0C2269E1B46D}" destId="{B7168D1F-DD29-F349-837B-DC5094F28CAD}" srcOrd="0" destOrd="0" presId="urn:microsoft.com/office/officeart/2005/8/layout/hierarchy2"/>
    <dgm:cxn modelId="{2D651F37-4CD5-45F9-85AE-519F0F162DBB}" type="presParOf" srcId="{74FF9E01-9568-F845-AFA7-0C2269E1B46D}" destId="{F8A8876F-6838-5E45-ADB0-220D27522C17}" srcOrd="1" destOrd="0" presId="urn:microsoft.com/office/officeart/2005/8/layout/hierarchy2"/>
    <dgm:cxn modelId="{7BFDD2B9-0471-42C9-B593-37128A9207A3}" type="presParOf" srcId="{A168107C-0619-1743-9F38-09787702A285}" destId="{B9927E6F-8110-1146-BB20-FAE69DCC9787}" srcOrd="2" destOrd="0" presId="urn:microsoft.com/office/officeart/2005/8/layout/hierarchy2"/>
    <dgm:cxn modelId="{9A706D44-818C-492A-AB1E-D2590B4EAD5B}" type="presParOf" srcId="{B9927E6F-8110-1146-BB20-FAE69DCC9787}" destId="{B3E0C88C-B35D-4E42-8540-FA404B05F03B}" srcOrd="0" destOrd="0" presId="urn:microsoft.com/office/officeart/2005/8/layout/hierarchy2"/>
    <dgm:cxn modelId="{1515C703-2521-4056-A637-EC685B5D3056}" type="presParOf" srcId="{A168107C-0619-1743-9F38-09787702A285}" destId="{942C0D01-DA05-6D4F-A636-F3D9B0684F43}" srcOrd="3" destOrd="0" presId="urn:microsoft.com/office/officeart/2005/8/layout/hierarchy2"/>
    <dgm:cxn modelId="{B083AAD5-F464-425E-8787-D4E5D5DDAE7B}" type="presParOf" srcId="{942C0D01-DA05-6D4F-A636-F3D9B0684F43}" destId="{BC5017F4-064B-C440-B447-3059AB105B0C}" srcOrd="0" destOrd="0" presId="urn:microsoft.com/office/officeart/2005/8/layout/hierarchy2"/>
    <dgm:cxn modelId="{E9B6CD92-8156-447A-8B4C-40FD9298ACB4}" type="presParOf" srcId="{942C0D01-DA05-6D4F-A636-F3D9B0684F43}" destId="{908B83BA-FF5C-5E4B-A98A-926C8754F157}" srcOrd="1" destOrd="0" presId="urn:microsoft.com/office/officeart/2005/8/layout/hierarchy2"/>
    <dgm:cxn modelId="{BD107441-027D-4CE2-84FF-BDED042B4265}" type="presParOf" srcId="{A168107C-0619-1743-9F38-09787702A285}" destId="{719B82CE-B370-3B4F-B9F0-FCD3E4272012}" srcOrd="4" destOrd="0" presId="urn:microsoft.com/office/officeart/2005/8/layout/hierarchy2"/>
    <dgm:cxn modelId="{2C3DC3FC-7A21-4E6D-A96C-73E1B534A5D0}" type="presParOf" srcId="{719B82CE-B370-3B4F-B9F0-FCD3E4272012}" destId="{53109C73-5F12-3D4A-8464-5AC4DC3070C0}" srcOrd="0" destOrd="0" presId="urn:microsoft.com/office/officeart/2005/8/layout/hierarchy2"/>
    <dgm:cxn modelId="{9FF5B0EA-97D7-457C-8E35-F55B9F471AC0}" type="presParOf" srcId="{A168107C-0619-1743-9F38-09787702A285}" destId="{0AA4C9D8-E0A6-AE46-B66F-FA62D8F9F90E}" srcOrd="5" destOrd="0" presId="urn:microsoft.com/office/officeart/2005/8/layout/hierarchy2"/>
    <dgm:cxn modelId="{AC0170AB-50C2-49EF-B7B5-8F7145C4EF8B}" type="presParOf" srcId="{0AA4C9D8-E0A6-AE46-B66F-FA62D8F9F90E}" destId="{255A7789-DA35-4349-9FCC-32446199157D}" srcOrd="0" destOrd="0" presId="urn:microsoft.com/office/officeart/2005/8/layout/hierarchy2"/>
    <dgm:cxn modelId="{BAF09470-AA04-45E0-BF74-250D3FF47D72}" type="presParOf" srcId="{0AA4C9D8-E0A6-AE46-B66F-FA62D8F9F90E}" destId="{F4CBC70E-D043-C94C-B899-DAD821EB7CDB}" srcOrd="1" destOrd="0" presId="urn:microsoft.com/office/officeart/2005/8/layout/hierarchy2"/>
    <dgm:cxn modelId="{A7858A89-B99E-4FEC-8B4C-148D05F8F37B}" type="presParOf" srcId="{A168107C-0619-1743-9F38-09787702A285}" destId="{3059E1EA-2FC8-4843-A284-B6751680109F}" srcOrd="6" destOrd="0" presId="urn:microsoft.com/office/officeart/2005/8/layout/hierarchy2"/>
    <dgm:cxn modelId="{E75E9493-A509-4C50-BEFE-31F273BD5794}" type="presParOf" srcId="{3059E1EA-2FC8-4843-A284-B6751680109F}" destId="{F0181FEA-EEC0-5E47-9F72-25D7BABDD6D7}" srcOrd="0" destOrd="0" presId="urn:microsoft.com/office/officeart/2005/8/layout/hierarchy2"/>
    <dgm:cxn modelId="{40B6478B-5A70-459D-BDB3-DFD5DE8F5E3A}" type="presParOf" srcId="{A168107C-0619-1743-9F38-09787702A285}" destId="{DC4FECA4-9D92-F04F-93C5-636843E51717}" srcOrd="7" destOrd="0" presId="urn:microsoft.com/office/officeart/2005/8/layout/hierarchy2"/>
    <dgm:cxn modelId="{F02DF40E-60C0-4DCD-AECD-6512B3562CA6}" type="presParOf" srcId="{DC4FECA4-9D92-F04F-93C5-636843E51717}" destId="{C8CB3A29-A837-A64A-9AC4-D1502C53DF69}" srcOrd="0" destOrd="0" presId="urn:microsoft.com/office/officeart/2005/8/layout/hierarchy2"/>
    <dgm:cxn modelId="{DA3B3BB1-9A8A-48E8-A13C-3C62D900B7C7}" type="presParOf" srcId="{DC4FECA4-9D92-F04F-93C5-636843E51717}" destId="{AE7A82B9-DDF0-E344-B6F6-D7779DC9828A}" srcOrd="1" destOrd="0" presId="urn:microsoft.com/office/officeart/2005/8/layout/hierarchy2"/>
    <dgm:cxn modelId="{7329304E-BD7E-4A49-9CD7-FFCEAD9A4017}" type="presParOf" srcId="{A168107C-0619-1743-9F38-09787702A285}" destId="{A3504CB8-74E0-C541-8AA5-FD911EA2A426}" srcOrd="8" destOrd="0" presId="urn:microsoft.com/office/officeart/2005/8/layout/hierarchy2"/>
    <dgm:cxn modelId="{2B275F0F-CA0A-4710-B11D-16B9C687DB3C}" type="presParOf" srcId="{A3504CB8-74E0-C541-8AA5-FD911EA2A426}" destId="{8406A3EA-AB1D-A64B-BB97-32D27F87A4B1}" srcOrd="0" destOrd="0" presId="urn:microsoft.com/office/officeart/2005/8/layout/hierarchy2"/>
    <dgm:cxn modelId="{F319FCA8-7AE4-48D9-A397-C77A942F7F3E}" type="presParOf" srcId="{A168107C-0619-1743-9F38-09787702A285}" destId="{B88E1F24-54F2-004F-8D8C-65970E569DCB}" srcOrd="9" destOrd="0" presId="urn:microsoft.com/office/officeart/2005/8/layout/hierarchy2"/>
    <dgm:cxn modelId="{A72D64DC-4144-4982-BC77-A2C4EFF63EB5}" type="presParOf" srcId="{B88E1F24-54F2-004F-8D8C-65970E569DCB}" destId="{45E14E72-6B1C-1B4E-AA67-C6715537E9DA}" srcOrd="0" destOrd="0" presId="urn:microsoft.com/office/officeart/2005/8/layout/hierarchy2"/>
    <dgm:cxn modelId="{7F6FD10D-5A2D-4975-8B3D-B44A5BB14EF0}" type="presParOf" srcId="{B88E1F24-54F2-004F-8D8C-65970E569DCB}" destId="{2D605BA9-8020-0641-B805-841E76071AE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7ABB9-458B-AF46-9556-068B64A2E559}">
      <dsp:nvSpPr>
        <dsp:cNvPr id="0" name=""/>
        <dsp:cNvSpPr/>
      </dsp:nvSpPr>
      <dsp:spPr>
        <a:xfrm>
          <a:off x="3205639" y="3046786"/>
          <a:ext cx="385178" cy="787134"/>
        </a:xfrm>
        <a:custGeom>
          <a:avLst/>
          <a:gdLst/>
          <a:ahLst/>
          <a:cxnLst/>
          <a:rect l="0" t="0" r="0" b="0"/>
          <a:pathLst>
            <a:path>
              <a:moveTo>
                <a:pt x="0" y="0"/>
              </a:moveTo>
              <a:lnTo>
                <a:pt x="374801" y="0"/>
              </a:lnTo>
              <a:lnTo>
                <a:pt x="374801" y="787134"/>
              </a:lnTo>
              <a:lnTo>
                <a:pt x="385178" y="7871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84D7D0-0D56-C841-B882-C8D042A8B7B1}">
      <dsp:nvSpPr>
        <dsp:cNvPr id="0" name=""/>
        <dsp:cNvSpPr/>
      </dsp:nvSpPr>
      <dsp:spPr>
        <a:xfrm>
          <a:off x="3205639" y="3046786"/>
          <a:ext cx="377446" cy="406834"/>
        </a:xfrm>
        <a:custGeom>
          <a:avLst/>
          <a:gdLst/>
          <a:ahLst/>
          <a:cxnLst/>
          <a:rect l="0" t="0" r="0" b="0"/>
          <a:pathLst>
            <a:path>
              <a:moveTo>
                <a:pt x="0" y="0"/>
              </a:moveTo>
              <a:lnTo>
                <a:pt x="367070" y="0"/>
              </a:lnTo>
              <a:lnTo>
                <a:pt x="367070" y="406834"/>
              </a:lnTo>
              <a:lnTo>
                <a:pt x="377446" y="4068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1D2E08-8B64-4A48-B4C5-A418E7788F22}">
      <dsp:nvSpPr>
        <dsp:cNvPr id="0" name=""/>
        <dsp:cNvSpPr/>
      </dsp:nvSpPr>
      <dsp:spPr>
        <a:xfrm>
          <a:off x="3205639" y="3001066"/>
          <a:ext cx="402000" cy="91440"/>
        </a:xfrm>
        <a:custGeom>
          <a:avLst/>
          <a:gdLst/>
          <a:ahLst/>
          <a:cxnLst/>
          <a:rect l="0" t="0" r="0" b="0"/>
          <a:pathLst>
            <a:path>
              <a:moveTo>
                <a:pt x="0" y="45720"/>
              </a:moveTo>
              <a:lnTo>
                <a:pt x="391623" y="45720"/>
              </a:lnTo>
              <a:lnTo>
                <a:pt x="391623" y="79273"/>
              </a:lnTo>
              <a:lnTo>
                <a:pt x="402000" y="792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C7E9F7-3B16-0644-828F-CDC77ECD9739}">
      <dsp:nvSpPr>
        <dsp:cNvPr id="0" name=""/>
        <dsp:cNvSpPr/>
      </dsp:nvSpPr>
      <dsp:spPr>
        <a:xfrm>
          <a:off x="3205639" y="3046786"/>
          <a:ext cx="393019" cy="1154558"/>
        </a:xfrm>
        <a:custGeom>
          <a:avLst/>
          <a:gdLst/>
          <a:ahLst/>
          <a:cxnLst/>
          <a:rect l="0" t="0" r="0" b="0"/>
          <a:pathLst>
            <a:path>
              <a:moveTo>
                <a:pt x="0" y="0"/>
              </a:moveTo>
              <a:lnTo>
                <a:pt x="382643" y="0"/>
              </a:lnTo>
              <a:lnTo>
                <a:pt x="382643" y="1154558"/>
              </a:lnTo>
              <a:lnTo>
                <a:pt x="393019" y="11545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DE87A4-4431-A846-9903-F2786A5B940F}">
      <dsp:nvSpPr>
        <dsp:cNvPr id="0" name=""/>
        <dsp:cNvSpPr/>
      </dsp:nvSpPr>
      <dsp:spPr>
        <a:xfrm>
          <a:off x="3205639" y="2758300"/>
          <a:ext cx="385766" cy="288486"/>
        </a:xfrm>
        <a:custGeom>
          <a:avLst/>
          <a:gdLst/>
          <a:ahLst/>
          <a:cxnLst/>
          <a:rect l="0" t="0" r="0" b="0"/>
          <a:pathLst>
            <a:path>
              <a:moveTo>
                <a:pt x="0" y="288486"/>
              </a:moveTo>
              <a:lnTo>
                <a:pt x="375390" y="288486"/>
              </a:lnTo>
              <a:lnTo>
                <a:pt x="375390" y="0"/>
              </a:lnTo>
              <a:lnTo>
                <a:pt x="38576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130898-E225-8145-8ADE-7EBD3527BAFF}">
      <dsp:nvSpPr>
        <dsp:cNvPr id="0" name=""/>
        <dsp:cNvSpPr/>
      </dsp:nvSpPr>
      <dsp:spPr>
        <a:xfrm>
          <a:off x="3205639" y="2379874"/>
          <a:ext cx="378965" cy="666912"/>
        </a:xfrm>
        <a:custGeom>
          <a:avLst/>
          <a:gdLst/>
          <a:ahLst/>
          <a:cxnLst/>
          <a:rect l="0" t="0" r="0" b="0"/>
          <a:pathLst>
            <a:path>
              <a:moveTo>
                <a:pt x="0" y="666912"/>
              </a:moveTo>
              <a:lnTo>
                <a:pt x="368589" y="666912"/>
              </a:lnTo>
              <a:lnTo>
                <a:pt x="368589" y="0"/>
              </a:lnTo>
              <a:lnTo>
                <a:pt x="378965"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38C870-7884-5F4C-B616-099453BD1E42}">
      <dsp:nvSpPr>
        <dsp:cNvPr id="0" name=""/>
        <dsp:cNvSpPr/>
      </dsp:nvSpPr>
      <dsp:spPr>
        <a:xfrm>
          <a:off x="3205639" y="1962068"/>
          <a:ext cx="372139" cy="1084718"/>
        </a:xfrm>
        <a:custGeom>
          <a:avLst/>
          <a:gdLst/>
          <a:ahLst/>
          <a:cxnLst/>
          <a:rect l="0" t="0" r="0" b="0"/>
          <a:pathLst>
            <a:path>
              <a:moveTo>
                <a:pt x="0" y="1084718"/>
              </a:moveTo>
              <a:lnTo>
                <a:pt x="361762" y="1084718"/>
              </a:lnTo>
              <a:lnTo>
                <a:pt x="361762" y="0"/>
              </a:lnTo>
              <a:lnTo>
                <a:pt x="372139"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08844E-1270-9E45-9028-06B7CED7D8E6}">
      <dsp:nvSpPr>
        <dsp:cNvPr id="0" name=""/>
        <dsp:cNvSpPr/>
      </dsp:nvSpPr>
      <dsp:spPr>
        <a:xfrm>
          <a:off x="2119608" y="1838675"/>
          <a:ext cx="158317" cy="1208111"/>
        </a:xfrm>
        <a:custGeom>
          <a:avLst/>
          <a:gdLst/>
          <a:ahLst/>
          <a:cxnLst/>
          <a:rect l="0" t="0" r="0" b="0"/>
          <a:pathLst>
            <a:path>
              <a:moveTo>
                <a:pt x="0" y="0"/>
              </a:moveTo>
              <a:lnTo>
                <a:pt x="147940" y="0"/>
              </a:lnTo>
              <a:lnTo>
                <a:pt x="147940" y="1208111"/>
              </a:lnTo>
              <a:lnTo>
                <a:pt x="158317" y="12081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82BEEE-5BC6-E049-9E1D-7ACACB65E236}">
      <dsp:nvSpPr>
        <dsp:cNvPr id="0" name=""/>
        <dsp:cNvSpPr/>
      </dsp:nvSpPr>
      <dsp:spPr>
        <a:xfrm>
          <a:off x="3230344" y="742983"/>
          <a:ext cx="256529" cy="216079"/>
        </a:xfrm>
        <a:custGeom>
          <a:avLst/>
          <a:gdLst/>
          <a:ahLst/>
          <a:cxnLst/>
          <a:rect l="0" t="0" r="0" b="0"/>
          <a:pathLst>
            <a:path>
              <a:moveTo>
                <a:pt x="0" y="0"/>
              </a:moveTo>
              <a:lnTo>
                <a:pt x="246152" y="0"/>
              </a:lnTo>
              <a:lnTo>
                <a:pt x="246152" y="216079"/>
              </a:lnTo>
              <a:lnTo>
                <a:pt x="256529" y="2160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7EBFC3-DF82-CA4F-BF23-71362F8582C6}">
      <dsp:nvSpPr>
        <dsp:cNvPr id="0" name=""/>
        <dsp:cNvSpPr/>
      </dsp:nvSpPr>
      <dsp:spPr>
        <a:xfrm>
          <a:off x="4398721" y="384552"/>
          <a:ext cx="1433927" cy="3129549"/>
        </a:xfrm>
        <a:custGeom>
          <a:avLst/>
          <a:gdLst/>
          <a:ahLst/>
          <a:cxnLst/>
          <a:rect l="0" t="0" r="0" b="0"/>
          <a:pathLst>
            <a:path>
              <a:moveTo>
                <a:pt x="0" y="0"/>
              </a:moveTo>
              <a:lnTo>
                <a:pt x="1423551" y="0"/>
              </a:lnTo>
              <a:lnTo>
                <a:pt x="1423551" y="3129549"/>
              </a:lnTo>
              <a:lnTo>
                <a:pt x="1433927" y="31295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477618-5C50-4943-B6DD-8E2E205CE79D}">
      <dsp:nvSpPr>
        <dsp:cNvPr id="0" name=""/>
        <dsp:cNvSpPr/>
      </dsp:nvSpPr>
      <dsp:spPr>
        <a:xfrm>
          <a:off x="4398721" y="384552"/>
          <a:ext cx="1433926" cy="2833413"/>
        </a:xfrm>
        <a:custGeom>
          <a:avLst/>
          <a:gdLst/>
          <a:ahLst/>
          <a:cxnLst/>
          <a:rect l="0" t="0" r="0" b="0"/>
          <a:pathLst>
            <a:path>
              <a:moveTo>
                <a:pt x="0" y="0"/>
              </a:moveTo>
              <a:lnTo>
                <a:pt x="1423550" y="0"/>
              </a:lnTo>
              <a:lnTo>
                <a:pt x="1423550" y="2833413"/>
              </a:lnTo>
              <a:lnTo>
                <a:pt x="1433926" y="28334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58E565-265B-204A-9D2F-6A5E75770102}">
      <dsp:nvSpPr>
        <dsp:cNvPr id="0" name=""/>
        <dsp:cNvSpPr/>
      </dsp:nvSpPr>
      <dsp:spPr>
        <a:xfrm>
          <a:off x="4398721" y="384552"/>
          <a:ext cx="1505935" cy="2438580"/>
        </a:xfrm>
        <a:custGeom>
          <a:avLst/>
          <a:gdLst/>
          <a:ahLst/>
          <a:cxnLst/>
          <a:rect l="0" t="0" r="0" b="0"/>
          <a:pathLst>
            <a:path>
              <a:moveTo>
                <a:pt x="0" y="0"/>
              </a:moveTo>
              <a:lnTo>
                <a:pt x="1495558" y="0"/>
              </a:lnTo>
              <a:lnTo>
                <a:pt x="1495558" y="2438580"/>
              </a:lnTo>
              <a:lnTo>
                <a:pt x="1505935" y="24385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0C7082-30D7-9B47-9A6C-0D8203030E56}">
      <dsp:nvSpPr>
        <dsp:cNvPr id="0" name=""/>
        <dsp:cNvSpPr/>
      </dsp:nvSpPr>
      <dsp:spPr>
        <a:xfrm>
          <a:off x="4398721" y="384552"/>
          <a:ext cx="1505935" cy="2122234"/>
        </a:xfrm>
        <a:custGeom>
          <a:avLst/>
          <a:gdLst/>
          <a:ahLst/>
          <a:cxnLst/>
          <a:rect l="0" t="0" r="0" b="0"/>
          <a:pathLst>
            <a:path>
              <a:moveTo>
                <a:pt x="0" y="0"/>
              </a:moveTo>
              <a:lnTo>
                <a:pt x="1495558" y="0"/>
              </a:lnTo>
              <a:lnTo>
                <a:pt x="1495558" y="2122234"/>
              </a:lnTo>
              <a:lnTo>
                <a:pt x="1505935" y="21222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72BFBF-E21C-1342-81D7-E960B9E6F570}">
      <dsp:nvSpPr>
        <dsp:cNvPr id="0" name=""/>
        <dsp:cNvSpPr/>
      </dsp:nvSpPr>
      <dsp:spPr>
        <a:xfrm>
          <a:off x="4398721" y="384552"/>
          <a:ext cx="1505934" cy="1798433"/>
        </a:xfrm>
        <a:custGeom>
          <a:avLst/>
          <a:gdLst/>
          <a:ahLst/>
          <a:cxnLst/>
          <a:rect l="0" t="0" r="0" b="0"/>
          <a:pathLst>
            <a:path>
              <a:moveTo>
                <a:pt x="0" y="0"/>
              </a:moveTo>
              <a:lnTo>
                <a:pt x="1495557" y="0"/>
              </a:lnTo>
              <a:lnTo>
                <a:pt x="1495557" y="1798433"/>
              </a:lnTo>
              <a:lnTo>
                <a:pt x="1505934" y="17984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4CA6C5-F1A9-6D41-AFB8-9F3FC9A75C88}">
      <dsp:nvSpPr>
        <dsp:cNvPr id="0" name=""/>
        <dsp:cNvSpPr/>
      </dsp:nvSpPr>
      <dsp:spPr>
        <a:xfrm>
          <a:off x="4398721" y="384552"/>
          <a:ext cx="1793966" cy="883835"/>
        </a:xfrm>
        <a:custGeom>
          <a:avLst/>
          <a:gdLst/>
          <a:ahLst/>
          <a:cxnLst/>
          <a:rect l="0" t="0" r="0" b="0"/>
          <a:pathLst>
            <a:path>
              <a:moveTo>
                <a:pt x="0" y="0"/>
              </a:moveTo>
              <a:lnTo>
                <a:pt x="1783590" y="0"/>
              </a:lnTo>
              <a:lnTo>
                <a:pt x="1783590" y="883835"/>
              </a:lnTo>
              <a:lnTo>
                <a:pt x="1793966" y="8838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B4F257-BD99-734D-A9E3-7BF0D8D64168}">
      <dsp:nvSpPr>
        <dsp:cNvPr id="0" name=""/>
        <dsp:cNvSpPr/>
      </dsp:nvSpPr>
      <dsp:spPr>
        <a:xfrm>
          <a:off x="4398721" y="384552"/>
          <a:ext cx="1639687" cy="1301074"/>
        </a:xfrm>
        <a:custGeom>
          <a:avLst/>
          <a:gdLst/>
          <a:ahLst/>
          <a:cxnLst/>
          <a:rect l="0" t="0" r="0" b="0"/>
          <a:pathLst>
            <a:path>
              <a:moveTo>
                <a:pt x="0" y="0"/>
              </a:moveTo>
              <a:lnTo>
                <a:pt x="1629310" y="0"/>
              </a:lnTo>
              <a:lnTo>
                <a:pt x="1629310" y="1301074"/>
              </a:lnTo>
              <a:lnTo>
                <a:pt x="1639687" y="13010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C82241-80EE-734D-9E58-D1C5F775BABE}">
      <dsp:nvSpPr>
        <dsp:cNvPr id="0" name=""/>
        <dsp:cNvSpPr/>
      </dsp:nvSpPr>
      <dsp:spPr>
        <a:xfrm>
          <a:off x="4398721" y="338832"/>
          <a:ext cx="1982006" cy="91440"/>
        </a:xfrm>
        <a:custGeom>
          <a:avLst/>
          <a:gdLst/>
          <a:ahLst/>
          <a:cxnLst/>
          <a:rect l="0" t="0" r="0" b="0"/>
          <a:pathLst>
            <a:path>
              <a:moveTo>
                <a:pt x="0" y="45720"/>
              </a:moveTo>
              <a:lnTo>
                <a:pt x="1971630" y="45720"/>
              </a:lnTo>
              <a:lnTo>
                <a:pt x="1971630" y="76218"/>
              </a:lnTo>
              <a:lnTo>
                <a:pt x="1982006" y="762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986B87-5ECA-E847-85EF-20E53CD839A4}">
      <dsp:nvSpPr>
        <dsp:cNvPr id="0" name=""/>
        <dsp:cNvSpPr/>
      </dsp:nvSpPr>
      <dsp:spPr>
        <a:xfrm>
          <a:off x="4398721" y="384552"/>
          <a:ext cx="1874465" cy="446215"/>
        </a:xfrm>
        <a:custGeom>
          <a:avLst/>
          <a:gdLst/>
          <a:ahLst/>
          <a:cxnLst/>
          <a:rect l="0" t="0" r="0" b="0"/>
          <a:pathLst>
            <a:path>
              <a:moveTo>
                <a:pt x="0" y="0"/>
              </a:moveTo>
              <a:lnTo>
                <a:pt x="1864089" y="0"/>
              </a:lnTo>
              <a:lnTo>
                <a:pt x="1864089" y="446215"/>
              </a:lnTo>
              <a:lnTo>
                <a:pt x="1874465" y="4462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52F469-BE31-9F49-B7FE-7F6E7597C742}">
      <dsp:nvSpPr>
        <dsp:cNvPr id="0" name=""/>
        <dsp:cNvSpPr/>
      </dsp:nvSpPr>
      <dsp:spPr>
        <a:xfrm>
          <a:off x="3230344" y="384552"/>
          <a:ext cx="256529" cy="358430"/>
        </a:xfrm>
        <a:custGeom>
          <a:avLst/>
          <a:gdLst/>
          <a:ahLst/>
          <a:cxnLst/>
          <a:rect l="0" t="0" r="0" b="0"/>
          <a:pathLst>
            <a:path>
              <a:moveTo>
                <a:pt x="0" y="358430"/>
              </a:moveTo>
              <a:lnTo>
                <a:pt x="246152" y="358430"/>
              </a:lnTo>
              <a:lnTo>
                <a:pt x="246152" y="0"/>
              </a:lnTo>
              <a:lnTo>
                <a:pt x="256529"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B21389-841D-6642-826C-174A28981AE7}">
      <dsp:nvSpPr>
        <dsp:cNvPr id="0" name=""/>
        <dsp:cNvSpPr/>
      </dsp:nvSpPr>
      <dsp:spPr>
        <a:xfrm>
          <a:off x="2119608" y="742983"/>
          <a:ext cx="247856" cy="1095692"/>
        </a:xfrm>
        <a:custGeom>
          <a:avLst/>
          <a:gdLst/>
          <a:ahLst/>
          <a:cxnLst/>
          <a:rect l="0" t="0" r="0" b="0"/>
          <a:pathLst>
            <a:path>
              <a:moveTo>
                <a:pt x="0" y="1095692"/>
              </a:moveTo>
              <a:lnTo>
                <a:pt x="237480" y="1095692"/>
              </a:lnTo>
              <a:lnTo>
                <a:pt x="237480" y="0"/>
              </a:lnTo>
              <a:lnTo>
                <a:pt x="24785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EE3891-5029-402B-AA83-5D81F82DAC25}">
      <dsp:nvSpPr>
        <dsp:cNvPr id="0" name=""/>
        <dsp:cNvSpPr/>
      </dsp:nvSpPr>
      <dsp:spPr>
        <a:xfrm rot="10800000" flipV="1">
          <a:off x="143644" y="1606828"/>
          <a:ext cx="1975963" cy="4636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Neighborhood activities</a:t>
          </a:r>
          <a:endParaRPr lang="en-US" sz="1100" kern="1200" dirty="0"/>
        </a:p>
      </dsp:txBody>
      <dsp:txXfrm rot="-10800000">
        <a:off x="143644" y="1606828"/>
        <a:ext cx="1975963" cy="463694"/>
      </dsp:txXfrm>
    </dsp:sp>
    <dsp:sp modelId="{8DBFDBDB-EC8B-1145-9532-F934532E09F3}">
      <dsp:nvSpPr>
        <dsp:cNvPr id="0" name=""/>
        <dsp:cNvSpPr/>
      </dsp:nvSpPr>
      <dsp:spPr>
        <a:xfrm>
          <a:off x="2367464" y="426505"/>
          <a:ext cx="862880" cy="632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Physical </a:t>
          </a:r>
        </a:p>
        <a:p>
          <a:pPr lvl="0" algn="ctr" defTabSz="488950">
            <a:lnSpc>
              <a:spcPct val="90000"/>
            </a:lnSpc>
            <a:spcBef>
              <a:spcPct val="0"/>
            </a:spcBef>
            <a:spcAft>
              <a:spcPct val="35000"/>
            </a:spcAft>
          </a:pPr>
          <a:r>
            <a:rPr lang="en-US" sz="1100" kern="1200" dirty="0" smtClean="0"/>
            <a:t>activity </a:t>
          </a:r>
          <a:endParaRPr lang="en-US" sz="1100" kern="1200" dirty="0"/>
        </a:p>
      </dsp:txBody>
      <dsp:txXfrm>
        <a:off x="2367464" y="426505"/>
        <a:ext cx="862880" cy="632956"/>
      </dsp:txXfrm>
    </dsp:sp>
    <dsp:sp modelId="{3244F30A-4374-394D-854C-FE21E73CFA2F}">
      <dsp:nvSpPr>
        <dsp:cNvPr id="0" name=""/>
        <dsp:cNvSpPr/>
      </dsp:nvSpPr>
      <dsp:spPr>
        <a:xfrm>
          <a:off x="3486873" y="216023"/>
          <a:ext cx="911848" cy="33705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Walking</a:t>
          </a:r>
          <a:endParaRPr lang="en-US" sz="900" kern="1200" dirty="0"/>
        </a:p>
      </dsp:txBody>
      <dsp:txXfrm>
        <a:off x="3486873" y="216023"/>
        <a:ext cx="911848" cy="337058"/>
      </dsp:txXfrm>
    </dsp:sp>
    <dsp:sp modelId="{84C33F76-8242-6046-8D74-9DBA347BC91A}">
      <dsp:nvSpPr>
        <dsp:cNvPr id="0" name=""/>
        <dsp:cNvSpPr/>
      </dsp:nvSpPr>
      <dsp:spPr>
        <a:xfrm>
          <a:off x="6273187" y="648072"/>
          <a:ext cx="787194" cy="36539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Quality of path</a:t>
          </a:r>
          <a:endParaRPr lang="en-US" sz="800" kern="1200" dirty="0"/>
        </a:p>
      </dsp:txBody>
      <dsp:txXfrm>
        <a:off x="6273187" y="648072"/>
        <a:ext cx="787194" cy="365393"/>
      </dsp:txXfrm>
    </dsp:sp>
    <dsp:sp modelId="{5A1B88FB-1EE8-7D4C-85E3-046398A6D170}">
      <dsp:nvSpPr>
        <dsp:cNvPr id="0" name=""/>
        <dsp:cNvSpPr/>
      </dsp:nvSpPr>
      <dsp:spPr>
        <a:xfrm>
          <a:off x="6380728" y="216024"/>
          <a:ext cx="648644" cy="39805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Streets cleanness</a:t>
          </a:r>
          <a:endParaRPr lang="en-US" sz="800" kern="1200" dirty="0"/>
        </a:p>
      </dsp:txBody>
      <dsp:txXfrm>
        <a:off x="6380728" y="216024"/>
        <a:ext cx="648644" cy="398054"/>
      </dsp:txXfrm>
    </dsp:sp>
    <dsp:sp modelId="{B0B97230-6616-A14E-A796-16F82FB53854}">
      <dsp:nvSpPr>
        <dsp:cNvPr id="0" name=""/>
        <dsp:cNvSpPr/>
      </dsp:nvSpPr>
      <dsp:spPr>
        <a:xfrm>
          <a:off x="6038409" y="1493179"/>
          <a:ext cx="1202169" cy="38489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Size of the road</a:t>
          </a:r>
          <a:endParaRPr lang="en-US" sz="800" kern="1200" dirty="0"/>
        </a:p>
      </dsp:txBody>
      <dsp:txXfrm>
        <a:off x="6038409" y="1493179"/>
        <a:ext cx="1202169" cy="384895"/>
      </dsp:txXfrm>
    </dsp:sp>
    <dsp:sp modelId="{962A73D7-554C-A940-AD45-5754F2E164FD}">
      <dsp:nvSpPr>
        <dsp:cNvPr id="0" name=""/>
        <dsp:cNvSpPr/>
      </dsp:nvSpPr>
      <dsp:spPr>
        <a:xfrm>
          <a:off x="6192688" y="1080120"/>
          <a:ext cx="767562" cy="37653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Safety/cars</a:t>
          </a:r>
          <a:endParaRPr lang="en-US" sz="800" kern="1200" dirty="0"/>
        </a:p>
      </dsp:txBody>
      <dsp:txXfrm>
        <a:off x="6192688" y="1080120"/>
        <a:ext cx="767562" cy="376534"/>
      </dsp:txXfrm>
    </dsp:sp>
    <dsp:sp modelId="{DE50A8F6-5461-754A-B2C8-4796343E57A1}">
      <dsp:nvSpPr>
        <dsp:cNvPr id="0" name=""/>
        <dsp:cNvSpPr/>
      </dsp:nvSpPr>
      <dsp:spPr>
        <a:xfrm>
          <a:off x="5904656" y="2016224"/>
          <a:ext cx="950082" cy="33352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Safety/ crime	</a:t>
          </a:r>
          <a:endParaRPr lang="en-US" sz="800" kern="1200" dirty="0"/>
        </a:p>
      </dsp:txBody>
      <dsp:txXfrm>
        <a:off x="5904656" y="2016224"/>
        <a:ext cx="950082" cy="333523"/>
      </dsp:txXfrm>
    </dsp:sp>
    <dsp:sp modelId="{831F3630-9BE7-7F48-A261-AA07CB689713}">
      <dsp:nvSpPr>
        <dsp:cNvPr id="0" name=""/>
        <dsp:cNvSpPr/>
      </dsp:nvSpPr>
      <dsp:spPr>
        <a:xfrm>
          <a:off x="5904657" y="2349794"/>
          <a:ext cx="685404" cy="31398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Noise</a:t>
          </a:r>
          <a:endParaRPr lang="en-US" sz="800" kern="1200" dirty="0"/>
        </a:p>
      </dsp:txBody>
      <dsp:txXfrm>
        <a:off x="5904657" y="2349794"/>
        <a:ext cx="685404" cy="313985"/>
      </dsp:txXfrm>
    </dsp:sp>
    <dsp:sp modelId="{298A88C5-0446-DD4E-8765-CA8E72035509}">
      <dsp:nvSpPr>
        <dsp:cNvPr id="0" name=""/>
        <dsp:cNvSpPr/>
      </dsp:nvSpPr>
      <dsp:spPr>
        <a:xfrm>
          <a:off x="5904657" y="2664296"/>
          <a:ext cx="719148" cy="31767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Air quality</a:t>
          </a:r>
          <a:endParaRPr lang="en-US" sz="800" kern="1200" dirty="0"/>
        </a:p>
      </dsp:txBody>
      <dsp:txXfrm>
        <a:off x="5904657" y="2664296"/>
        <a:ext cx="719148" cy="317673"/>
      </dsp:txXfrm>
    </dsp:sp>
    <dsp:sp modelId="{52C63114-FAD8-8F40-96A7-C24E6ADA187D}">
      <dsp:nvSpPr>
        <dsp:cNvPr id="0" name=""/>
        <dsp:cNvSpPr/>
      </dsp:nvSpPr>
      <dsp:spPr>
        <a:xfrm>
          <a:off x="5832648" y="3024336"/>
          <a:ext cx="787395" cy="38725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View(trees, greenery…)</a:t>
          </a:r>
          <a:endParaRPr lang="en-US" sz="800" kern="1200" dirty="0"/>
        </a:p>
      </dsp:txBody>
      <dsp:txXfrm>
        <a:off x="5832648" y="3024336"/>
        <a:ext cx="787395" cy="387259"/>
      </dsp:txXfrm>
    </dsp:sp>
    <dsp:sp modelId="{0EC70E9B-C9E6-3049-B524-13232CA07CD2}">
      <dsp:nvSpPr>
        <dsp:cNvPr id="0" name=""/>
        <dsp:cNvSpPr/>
      </dsp:nvSpPr>
      <dsp:spPr>
        <a:xfrm>
          <a:off x="5832649" y="3384376"/>
          <a:ext cx="778659" cy="25945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crowdedness</a:t>
          </a:r>
          <a:endParaRPr lang="en-US" sz="800" kern="1200" dirty="0"/>
        </a:p>
      </dsp:txBody>
      <dsp:txXfrm>
        <a:off x="5832649" y="3384376"/>
        <a:ext cx="778659" cy="259451"/>
      </dsp:txXfrm>
    </dsp:sp>
    <dsp:sp modelId="{0D752D7E-CD5E-CD4B-8278-A8E27497631E}">
      <dsp:nvSpPr>
        <dsp:cNvPr id="0" name=""/>
        <dsp:cNvSpPr/>
      </dsp:nvSpPr>
      <dsp:spPr>
        <a:xfrm>
          <a:off x="3486873" y="792088"/>
          <a:ext cx="901307" cy="33394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Biking</a:t>
          </a:r>
          <a:endParaRPr lang="en-US" sz="900" kern="1200" dirty="0"/>
        </a:p>
      </dsp:txBody>
      <dsp:txXfrm>
        <a:off x="3486873" y="792088"/>
        <a:ext cx="901307" cy="333947"/>
      </dsp:txXfrm>
    </dsp:sp>
    <dsp:sp modelId="{F2474D0C-8E2C-AE45-9A8E-AF138E364EBB}">
      <dsp:nvSpPr>
        <dsp:cNvPr id="0" name=""/>
        <dsp:cNvSpPr/>
      </dsp:nvSpPr>
      <dsp:spPr>
        <a:xfrm>
          <a:off x="2277925" y="2730857"/>
          <a:ext cx="927714" cy="63185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Service </a:t>
          </a:r>
        </a:p>
        <a:p>
          <a:pPr lvl="0" algn="ctr" defTabSz="444500">
            <a:lnSpc>
              <a:spcPct val="90000"/>
            </a:lnSpc>
            <a:spcBef>
              <a:spcPct val="0"/>
            </a:spcBef>
            <a:spcAft>
              <a:spcPct val="35000"/>
            </a:spcAft>
          </a:pPr>
          <a:r>
            <a:rPr lang="en-US" sz="1000" kern="1200" dirty="0" smtClean="0"/>
            <a:t>activities</a:t>
          </a:r>
          <a:endParaRPr lang="en-US" sz="1000" kern="1200" dirty="0"/>
        </a:p>
      </dsp:txBody>
      <dsp:txXfrm>
        <a:off x="2277925" y="2730857"/>
        <a:ext cx="927714" cy="631859"/>
      </dsp:txXfrm>
    </dsp:sp>
    <dsp:sp modelId="{FBFA83F1-96B3-FD4B-A2F1-94695684A7A7}">
      <dsp:nvSpPr>
        <dsp:cNvPr id="0" name=""/>
        <dsp:cNvSpPr/>
      </dsp:nvSpPr>
      <dsp:spPr>
        <a:xfrm>
          <a:off x="3577778" y="1827346"/>
          <a:ext cx="691914" cy="26944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Grocery shopping</a:t>
          </a:r>
          <a:endParaRPr lang="en-US" sz="800" kern="1200" dirty="0"/>
        </a:p>
      </dsp:txBody>
      <dsp:txXfrm>
        <a:off x="3577778" y="1827346"/>
        <a:ext cx="691914" cy="269443"/>
      </dsp:txXfrm>
    </dsp:sp>
    <dsp:sp modelId="{587BFC7E-E6D9-5C46-984C-14707217E476}">
      <dsp:nvSpPr>
        <dsp:cNvPr id="0" name=""/>
        <dsp:cNvSpPr/>
      </dsp:nvSpPr>
      <dsp:spPr>
        <a:xfrm>
          <a:off x="3584605" y="2179536"/>
          <a:ext cx="737978" cy="4006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Visit Medical or Health Care</a:t>
          </a:r>
          <a:endParaRPr lang="en-US" sz="800" kern="1200" dirty="0"/>
        </a:p>
      </dsp:txBody>
      <dsp:txXfrm>
        <a:off x="3584605" y="2179536"/>
        <a:ext cx="737978" cy="400675"/>
      </dsp:txXfrm>
    </dsp:sp>
    <dsp:sp modelId="{EFD9F048-9D99-C849-9276-FF5E07FA7B4C}">
      <dsp:nvSpPr>
        <dsp:cNvPr id="0" name=""/>
        <dsp:cNvSpPr/>
      </dsp:nvSpPr>
      <dsp:spPr>
        <a:xfrm>
          <a:off x="3591406" y="2626063"/>
          <a:ext cx="722338" cy="26447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Visit sport center</a:t>
          </a:r>
          <a:endParaRPr lang="en-US" sz="800" kern="1200" dirty="0"/>
        </a:p>
      </dsp:txBody>
      <dsp:txXfrm>
        <a:off x="3591406" y="2626063"/>
        <a:ext cx="722338" cy="264472"/>
      </dsp:txXfrm>
    </dsp:sp>
    <dsp:sp modelId="{AAA8E106-8727-964F-89C3-3983A8C727DE}">
      <dsp:nvSpPr>
        <dsp:cNvPr id="0" name=""/>
        <dsp:cNvSpPr/>
      </dsp:nvSpPr>
      <dsp:spPr>
        <a:xfrm>
          <a:off x="3598659" y="4052347"/>
          <a:ext cx="776461" cy="29799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Other shopping</a:t>
          </a:r>
          <a:endParaRPr lang="en-US" sz="800" kern="1200" dirty="0"/>
        </a:p>
      </dsp:txBody>
      <dsp:txXfrm>
        <a:off x="3598659" y="4052347"/>
        <a:ext cx="776461" cy="297995"/>
      </dsp:txXfrm>
    </dsp:sp>
    <dsp:sp modelId="{4D1C6A73-6E43-7F45-8190-8651B955C168}">
      <dsp:nvSpPr>
        <dsp:cNvPr id="0" name=""/>
        <dsp:cNvSpPr/>
      </dsp:nvSpPr>
      <dsp:spPr>
        <a:xfrm rot="10800000" flipV="1">
          <a:off x="3607640" y="2928063"/>
          <a:ext cx="723369" cy="30455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Visit Park/green space</a:t>
          </a:r>
          <a:endParaRPr lang="en-US" sz="800" kern="1200" dirty="0"/>
        </a:p>
      </dsp:txBody>
      <dsp:txXfrm rot="-10800000">
        <a:off x="3607640" y="2928063"/>
        <a:ext cx="723369" cy="304555"/>
      </dsp:txXfrm>
    </dsp:sp>
    <dsp:sp modelId="{88ACE1F9-A070-6B46-B931-9DC9317BD2F0}">
      <dsp:nvSpPr>
        <dsp:cNvPr id="0" name=""/>
        <dsp:cNvSpPr/>
      </dsp:nvSpPr>
      <dsp:spPr>
        <a:xfrm>
          <a:off x="3583086" y="3259926"/>
          <a:ext cx="783475" cy="38738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Going to cafe /restaurant</a:t>
          </a:r>
          <a:endParaRPr lang="en-US" sz="800" kern="1200" dirty="0"/>
        </a:p>
      </dsp:txBody>
      <dsp:txXfrm>
        <a:off x="3583086" y="3259926"/>
        <a:ext cx="783475" cy="387388"/>
      </dsp:txXfrm>
    </dsp:sp>
    <dsp:sp modelId="{BEA3A6F2-9119-0348-B6BE-70545E4A720C}">
      <dsp:nvSpPr>
        <dsp:cNvPr id="0" name=""/>
        <dsp:cNvSpPr/>
      </dsp:nvSpPr>
      <dsp:spPr>
        <a:xfrm>
          <a:off x="3590817" y="3645599"/>
          <a:ext cx="734295" cy="37664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Educational activity </a:t>
          </a:r>
          <a:endParaRPr lang="en-US" sz="800" kern="1200" dirty="0"/>
        </a:p>
      </dsp:txBody>
      <dsp:txXfrm>
        <a:off x="3590817" y="3645599"/>
        <a:ext cx="734295" cy="3766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E79A8-1BF8-FD4A-8A76-18C8779F3E49}">
      <dsp:nvSpPr>
        <dsp:cNvPr id="0" name=""/>
        <dsp:cNvSpPr/>
      </dsp:nvSpPr>
      <dsp:spPr>
        <a:xfrm>
          <a:off x="636001" y="1244684"/>
          <a:ext cx="1564617" cy="8565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Job satisfaction</a:t>
          </a:r>
          <a:endParaRPr lang="en-US" sz="1200" kern="1200" dirty="0"/>
        </a:p>
      </dsp:txBody>
      <dsp:txXfrm>
        <a:off x="661088" y="1269771"/>
        <a:ext cx="1514443" cy="806363"/>
      </dsp:txXfrm>
    </dsp:sp>
    <dsp:sp modelId="{A5E088B1-0EC7-B842-972B-921F87A7836F}">
      <dsp:nvSpPr>
        <dsp:cNvPr id="0" name=""/>
        <dsp:cNvSpPr/>
      </dsp:nvSpPr>
      <dsp:spPr>
        <a:xfrm rot="18019500">
          <a:off x="1826040" y="1013209"/>
          <a:ext cx="1513155" cy="13368"/>
        </a:xfrm>
        <a:custGeom>
          <a:avLst/>
          <a:gdLst/>
          <a:ahLst/>
          <a:cxnLst/>
          <a:rect l="0" t="0" r="0" b="0"/>
          <a:pathLst>
            <a:path>
              <a:moveTo>
                <a:pt x="0" y="6684"/>
              </a:moveTo>
              <a:lnTo>
                <a:pt x="1513155" y="66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44788" y="982064"/>
        <a:ext cx="75657" cy="75657"/>
      </dsp:txXfrm>
    </dsp:sp>
    <dsp:sp modelId="{3A751481-6DD7-884F-A3BC-4278F22A34E6}">
      <dsp:nvSpPr>
        <dsp:cNvPr id="0" name=""/>
        <dsp:cNvSpPr/>
      </dsp:nvSpPr>
      <dsp:spPr>
        <a:xfrm rot="10800000" flipV="1">
          <a:off x="2964616" y="112569"/>
          <a:ext cx="1917376" cy="50852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t>Work</a:t>
          </a:r>
          <a:r>
            <a:rPr lang="en-US" sz="1200" b="1" kern="1200" dirty="0" smtClean="0"/>
            <a:t> </a:t>
          </a:r>
          <a:r>
            <a:rPr lang="en-US" sz="1200" b="0" kern="1200" dirty="0" smtClean="0"/>
            <a:t>situation</a:t>
          </a:r>
          <a:endParaRPr lang="en-US" sz="1200" kern="1200" dirty="0"/>
        </a:p>
      </dsp:txBody>
      <dsp:txXfrm rot="-10800000">
        <a:off x="2979510" y="127463"/>
        <a:ext cx="1887588" cy="478741"/>
      </dsp:txXfrm>
    </dsp:sp>
    <dsp:sp modelId="{68167F39-ECDD-D842-A053-961E0D1C9852}">
      <dsp:nvSpPr>
        <dsp:cNvPr id="0" name=""/>
        <dsp:cNvSpPr/>
      </dsp:nvSpPr>
      <dsp:spPr>
        <a:xfrm rot="20663577">
          <a:off x="4866931" y="250244"/>
          <a:ext cx="817028" cy="13368"/>
        </a:xfrm>
        <a:custGeom>
          <a:avLst/>
          <a:gdLst/>
          <a:ahLst/>
          <a:cxnLst/>
          <a:rect l="0" t="0" r="0" b="0"/>
          <a:pathLst>
            <a:path>
              <a:moveTo>
                <a:pt x="0" y="6684"/>
              </a:moveTo>
              <a:lnTo>
                <a:pt x="817028" y="66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55020" y="236502"/>
        <a:ext cx="40851" cy="40851"/>
      </dsp:txXfrm>
    </dsp:sp>
    <dsp:sp modelId="{C33B0EF7-EA5E-6742-B40E-1F52B7952125}">
      <dsp:nvSpPr>
        <dsp:cNvPr id="0" name=""/>
        <dsp:cNvSpPr/>
      </dsp:nvSpPr>
      <dsp:spPr>
        <a:xfrm>
          <a:off x="5668897" y="0"/>
          <a:ext cx="588089" cy="2940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Work load</a:t>
          </a:r>
          <a:endParaRPr lang="en-US" sz="600" kern="1200" dirty="0"/>
        </a:p>
      </dsp:txBody>
      <dsp:txXfrm>
        <a:off x="5677509" y="8612"/>
        <a:ext cx="570865" cy="276820"/>
      </dsp:txXfrm>
    </dsp:sp>
    <dsp:sp modelId="{C510BAAC-10A4-6442-B393-3B39D38AC796}">
      <dsp:nvSpPr>
        <dsp:cNvPr id="0" name=""/>
        <dsp:cNvSpPr/>
      </dsp:nvSpPr>
      <dsp:spPr>
        <a:xfrm rot="521900">
          <a:off x="4877353" y="421157"/>
          <a:ext cx="806799" cy="13368"/>
        </a:xfrm>
        <a:custGeom>
          <a:avLst/>
          <a:gdLst/>
          <a:ahLst/>
          <a:cxnLst/>
          <a:rect l="0" t="0" r="0" b="0"/>
          <a:pathLst>
            <a:path>
              <a:moveTo>
                <a:pt x="0" y="6684"/>
              </a:moveTo>
              <a:lnTo>
                <a:pt x="806799" y="66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60583" y="407671"/>
        <a:ext cx="40339" cy="40339"/>
      </dsp:txXfrm>
    </dsp:sp>
    <dsp:sp modelId="{73B5340E-A8B1-B74E-850F-AD0FE01A0AA6}">
      <dsp:nvSpPr>
        <dsp:cNvPr id="0" name=""/>
        <dsp:cNvSpPr/>
      </dsp:nvSpPr>
      <dsp:spPr>
        <a:xfrm>
          <a:off x="5679512" y="341825"/>
          <a:ext cx="588089" cy="2940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Quality of work</a:t>
          </a:r>
          <a:endParaRPr lang="en-US" sz="600" kern="1200" dirty="0"/>
        </a:p>
      </dsp:txBody>
      <dsp:txXfrm>
        <a:off x="5688124" y="350437"/>
        <a:ext cx="570865" cy="276820"/>
      </dsp:txXfrm>
    </dsp:sp>
    <dsp:sp modelId="{A0E47604-2554-994A-BEF7-01B66CD593FC}">
      <dsp:nvSpPr>
        <dsp:cNvPr id="0" name=""/>
        <dsp:cNvSpPr/>
      </dsp:nvSpPr>
      <dsp:spPr>
        <a:xfrm rot="1799085">
          <a:off x="4820375" y="590232"/>
          <a:ext cx="920754" cy="13368"/>
        </a:xfrm>
        <a:custGeom>
          <a:avLst/>
          <a:gdLst/>
          <a:ahLst/>
          <a:cxnLst/>
          <a:rect l="0" t="0" r="0" b="0"/>
          <a:pathLst>
            <a:path>
              <a:moveTo>
                <a:pt x="0" y="6684"/>
              </a:moveTo>
              <a:lnTo>
                <a:pt x="920754" y="66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57734" y="573898"/>
        <a:ext cx="46037" cy="46037"/>
      </dsp:txXfrm>
    </dsp:sp>
    <dsp:sp modelId="{3643CD30-EF00-1F46-9369-973CE5CCB025}">
      <dsp:nvSpPr>
        <dsp:cNvPr id="0" name=""/>
        <dsp:cNvSpPr/>
      </dsp:nvSpPr>
      <dsp:spPr>
        <a:xfrm>
          <a:off x="5679512" y="679977"/>
          <a:ext cx="588089" cy="2940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Salary</a:t>
          </a:r>
          <a:endParaRPr lang="en-US" sz="600" kern="1200" dirty="0"/>
        </a:p>
      </dsp:txBody>
      <dsp:txXfrm>
        <a:off x="5688124" y="688589"/>
        <a:ext cx="570865" cy="276820"/>
      </dsp:txXfrm>
    </dsp:sp>
    <dsp:sp modelId="{0E445094-CD1D-4D47-8563-A832D3899711}">
      <dsp:nvSpPr>
        <dsp:cNvPr id="0" name=""/>
        <dsp:cNvSpPr/>
      </dsp:nvSpPr>
      <dsp:spPr>
        <a:xfrm rot="2701717">
          <a:off x="4716539" y="759308"/>
          <a:ext cx="1128426" cy="13368"/>
        </a:xfrm>
        <a:custGeom>
          <a:avLst/>
          <a:gdLst/>
          <a:ahLst/>
          <a:cxnLst/>
          <a:rect l="0" t="0" r="0" b="0"/>
          <a:pathLst>
            <a:path>
              <a:moveTo>
                <a:pt x="0" y="6684"/>
              </a:moveTo>
              <a:lnTo>
                <a:pt x="1128426" y="66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52542" y="737781"/>
        <a:ext cx="56421" cy="56421"/>
      </dsp:txXfrm>
    </dsp:sp>
    <dsp:sp modelId="{7C92A8E8-E274-5B43-848A-BA962D841F45}">
      <dsp:nvSpPr>
        <dsp:cNvPr id="0" name=""/>
        <dsp:cNvSpPr/>
      </dsp:nvSpPr>
      <dsp:spPr>
        <a:xfrm>
          <a:off x="5679512" y="1018128"/>
          <a:ext cx="588089" cy="2940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People at work</a:t>
          </a:r>
          <a:endParaRPr lang="en-US" sz="600" kern="1200" dirty="0"/>
        </a:p>
      </dsp:txBody>
      <dsp:txXfrm>
        <a:off x="5688124" y="1026740"/>
        <a:ext cx="570865" cy="276820"/>
      </dsp:txXfrm>
    </dsp:sp>
    <dsp:sp modelId="{51CEBE12-EA77-4E4D-8945-760ED7FB8F50}">
      <dsp:nvSpPr>
        <dsp:cNvPr id="0" name=""/>
        <dsp:cNvSpPr/>
      </dsp:nvSpPr>
      <dsp:spPr>
        <a:xfrm rot="82197">
          <a:off x="2200529" y="1673700"/>
          <a:ext cx="621717" cy="13368"/>
        </a:xfrm>
        <a:custGeom>
          <a:avLst/>
          <a:gdLst/>
          <a:ahLst/>
          <a:cxnLst/>
          <a:rect l="0" t="0" r="0" b="0"/>
          <a:pathLst>
            <a:path>
              <a:moveTo>
                <a:pt x="0" y="6684"/>
              </a:moveTo>
              <a:lnTo>
                <a:pt x="621717" y="66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95845" y="1664841"/>
        <a:ext cx="31085" cy="31085"/>
      </dsp:txXfrm>
    </dsp:sp>
    <dsp:sp modelId="{6030DC1E-1096-5140-B759-8E86341E9C00}">
      <dsp:nvSpPr>
        <dsp:cNvPr id="0" name=""/>
        <dsp:cNvSpPr/>
      </dsp:nvSpPr>
      <dsp:spPr>
        <a:xfrm>
          <a:off x="2822158" y="1437822"/>
          <a:ext cx="801412" cy="49998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Work Location</a:t>
          </a:r>
          <a:endParaRPr lang="en-US" sz="1200" kern="1200" dirty="0"/>
        </a:p>
      </dsp:txBody>
      <dsp:txXfrm>
        <a:off x="2836802" y="1452466"/>
        <a:ext cx="772124" cy="470699"/>
      </dsp:txXfrm>
    </dsp:sp>
    <dsp:sp modelId="{477C8358-DE13-CF44-8AC0-316212A4822F}">
      <dsp:nvSpPr>
        <dsp:cNvPr id="0" name=""/>
        <dsp:cNvSpPr/>
      </dsp:nvSpPr>
      <dsp:spPr>
        <a:xfrm rot="19477501">
          <a:off x="3530372" y="1388883"/>
          <a:ext cx="1009627" cy="13368"/>
        </a:xfrm>
        <a:custGeom>
          <a:avLst/>
          <a:gdLst/>
          <a:ahLst/>
          <a:cxnLst/>
          <a:rect l="0" t="0" r="0" b="0"/>
          <a:pathLst>
            <a:path>
              <a:moveTo>
                <a:pt x="0" y="6684"/>
              </a:moveTo>
              <a:lnTo>
                <a:pt x="1009627" y="66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09945" y="1370326"/>
        <a:ext cx="50481" cy="50481"/>
      </dsp:txXfrm>
    </dsp:sp>
    <dsp:sp modelId="{1462F3B8-7783-AA46-83E9-418B571D436E}">
      <dsp:nvSpPr>
        <dsp:cNvPr id="0" name=""/>
        <dsp:cNvSpPr/>
      </dsp:nvSpPr>
      <dsp:spPr>
        <a:xfrm>
          <a:off x="4446801" y="956295"/>
          <a:ext cx="588089" cy="2940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Travel time</a:t>
          </a:r>
          <a:endParaRPr lang="en-US" sz="600" kern="1200" dirty="0"/>
        </a:p>
      </dsp:txBody>
      <dsp:txXfrm>
        <a:off x="4455413" y="964907"/>
        <a:ext cx="570865" cy="276820"/>
      </dsp:txXfrm>
    </dsp:sp>
    <dsp:sp modelId="{22E9AD37-3533-DA41-9A96-72D13F233CE2}">
      <dsp:nvSpPr>
        <dsp:cNvPr id="0" name=""/>
        <dsp:cNvSpPr/>
      </dsp:nvSpPr>
      <dsp:spPr>
        <a:xfrm rot="20600427">
          <a:off x="3605536" y="1557958"/>
          <a:ext cx="859299" cy="13368"/>
        </a:xfrm>
        <a:custGeom>
          <a:avLst/>
          <a:gdLst/>
          <a:ahLst/>
          <a:cxnLst/>
          <a:rect l="0" t="0" r="0" b="0"/>
          <a:pathLst>
            <a:path>
              <a:moveTo>
                <a:pt x="0" y="6684"/>
              </a:moveTo>
              <a:lnTo>
                <a:pt x="859299" y="66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13703" y="1543160"/>
        <a:ext cx="42964" cy="42964"/>
      </dsp:txXfrm>
    </dsp:sp>
    <dsp:sp modelId="{9E363A18-9705-6742-952D-D4F4575D8947}">
      <dsp:nvSpPr>
        <dsp:cNvPr id="0" name=""/>
        <dsp:cNvSpPr/>
      </dsp:nvSpPr>
      <dsp:spPr>
        <a:xfrm>
          <a:off x="4446801" y="1294446"/>
          <a:ext cx="588089" cy="2940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Access to public transport</a:t>
          </a:r>
          <a:endParaRPr lang="en-US" sz="600" kern="1200" dirty="0"/>
        </a:p>
      </dsp:txBody>
      <dsp:txXfrm>
        <a:off x="4455413" y="1303058"/>
        <a:ext cx="570865" cy="276820"/>
      </dsp:txXfrm>
    </dsp:sp>
    <dsp:sp modelId="{D3DF5CAD-DA6C-8C4D-99AB-D66300B24EC7}">
      <dsp:nvSpPr>
        <dsp:cNvPr id="0" name=""/>
        <dsp:cNvSpPr/>
      </dsp:nvSpPr>
      <dsp:spPr>
        <a:xfrm rot="346828">
          <a:off x="3621521" y="1721726"/>
          <a:ext cx="806105" cy="13368"/>
        </a:xfrm>
        <a:custGeom>
          <a:avLst/>
          <a:gdLst/>
          <a:ahLst/>
          <a:cxnLst/>
          <a:rect l="0" t="0" r="0" b="0"/>
          <a:pathLst>
            <a:path>
              <a:moveTo>
                <a:pt x="0" y="6684"/>
              </a:moveTo>
              <a:lnTo>
                <a:pt x="806105" y="66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04421" y="1708258"/>
        <a:ext cx="40305" cy="40305"/>
      </dsp:txXfrm>
    </dsp:sp>
    <dsp:sp modelId="{EFCE9806-5FCC-F146-823C-EC84D41F784B}">
      <dsp:nvSpPr>
        <dsp:cNvPr id="0" name=""/>
        <dsp:cNvSpPr/>
      </dsp:nvSpPr>
      <dsp:spPr>
        <a:xfrm>
          <a:off x="4425577" y="1621982"/>
          <a:ext cx="588089" cy="2940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Safety of area</a:t>
          </a:r>
          <a:endParaRPr lang="en-US" sz="600" kern="1200" dirty="0"/>
        </a:p>
      </dsp:txBody>
      <dsp:txXfrm>
        <a:off x="4434189" y="1630594"/>
        <a:ext cx="570865" cy="276820"/>
      </dsp:txXfrm>
    </dsp:sp>
    <dsp:sp modelId="{2FB0196E-BFE1-4B43-B6C6-29FCA6026970}">
      <dsp:nvSpPr>
        <dsp:cNvPr id="0" name=""/>
        <dsp:cNvSpPr/>
      </dsp:nvSpPr>
      <dsp:spPr>
        <a:xfrm rot="1619602">
          <a:off x="3573246" y="1890802"/>
          <a:ext cx="923885" cy="13368"/>
        </a:xfrm>
        <a:custGeom>
          <a:avLst/>
          <a:gdLst/>
          <a:ahLst/>
          <a:cxnLst/>
          <a:rect l="0" t="0" r="0" b="0"/>
          <a:pathLst>
            <a:path>
              <a:moveTo>
                <a:pt x="0" y="6684"/>
              </a:moveTo>
              <a:lnTo>
                <a:pt x="923885" y="66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12091" y="1874389"/>
        <a:ext cx="46194" cy="46194"/>
      </dsp:txXfrm>
    </dsp:sp>
    <dsp:sp modelId="{DF49F773-5CD4-2E43-847F-80D41AB751A9}">
      <dsp:nvSpPr>
        <dsp:cNvPr id="0" name=""/>
        <dsp:cNvSpPr/>
      </dsp:nvSpPr>
      <dsp:spPr>
        <a:xfrm>
          <a:off x="4446807" y="1960134"/>
          <a:ext cx="588089" cy="2940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Availability of shops restaurant</a:t>
          </a:r>
          <a:endParaRPr lang="en-US" sz="600" kern="1200" dirty="0"/>
        </a:p>
      </dsp:txBody>
      <dsp:txXfrm>
        <a:off x="4455419" y="1968746"/>
        <a:ext cx="570865" cy="276820"/>
      </dsp:txXfrm>
    </dsp:sp>
    <dsp:sp modelId="{C477984C-F675-9C47-9943-3E53D4854815}">
      <dsp:nvSpPr>
        <dsp:cNvPr id="0" name=""/>
        <dsp:cNvSpPr/>
      </dsp:nvSpPr>
      <dsp:spPr>
        <a:xfrm rot="3217627">
          <a:off x="1829955" y="2399626"/>
          <a:ext cx="1821611" cy="13368"/>
        </a:xfrm>
        <a:custGeom>
          <a:avLst/>
          <a:gdLst/>
          <a:ahLst/>
          <a:cxnLst/>
          <a:rect l="0" t="0" r="0" b="0"/>
          <a:pathLst>
            <a:path>
              <a:moveTo>
                <a:pt x="0" y="6684"/>
              </a:moveTo>
              <a:lnTo>
                <a:pt x="1821611" y="66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95220" y="2360769"/>
        <a:ext cx="91080" cy="91080"/>
      </dsp:txXfrm>
    </dsp:sp>
    <dsp:sp modelId="{49215D58-5CF3-9A40-9EFC-ED4453D77B45}">
      <dsp:nvSpPr>
        <dsp:cNvPr id="0" name=""/>
        <dsp:cNvSpPr/>
      </dsp:nvSpPr>
      <dsp:spPr>
        <a:xfrm>
          <a:off x="3280902" y="2928164"/>
          <a:ext cx="1253476" cy="42300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Work space</a:t>
          </a:r>
        </a:p>
      </dsp:txBody>
      <dsp:txXfrm>
        <a:off x="3293291" y="2940553"/>
        <a:ext cx="1228698" cy="398228"/>
      </dsp:txXfrm>
    </dsp:sp>
    <dsp:sp modelId="{E7B05611-4E0C-124A-A72C-524462D4099A}">
      <dsp:nvSpPr>
        <dsp:cNvPr id="0" name=""/>
        <dsp:cNvSpPr/>
      </dsp:nvSpPr>
      <dsp:spPr>
        <a:xfrm rot="19257464">
          <a:off x="4414183" y="2793957"/>
          <a:ext cx="1076455" cy="13368"/>
        </a:xfrm>
        <a:custGeom>
          <a:avLst/>
          <a:gdLst/>
          <a:ahLst/>
          <a:cxnLst/>
          <a:rect l="0" t="0" r="0" b="0"/>
          <a:pathLst>
            <a:path>
              <a:moveTo>
                <a:pt x="0" y="6684"/>
              </a:moveTo>
              <a:lnTo>
                <a:pt x="1076455" y="66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25499" y="2773730"/>
        <a:ext cx="53822" cy="53822"/>
      </dsp:txXfrm>
    </dsp:sp>
    <dsp:sp modelId="{B7168D1F-DD29-F349-837B-DC5094F28CAD}">
      <dsp:nvSpPr>
        <dsp:cNvPr id="0" name=""/>
        <dsp:cNvSpPr/>
      </dsp:nvSpPr>
      <dsp:spPr>
        <a:xfrm>
          <a:off x="5370442" y="2314593"/>
          <a:ext cx="588089" cy="2940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Size</a:t>
          </a:r>
        </a:p>
      </dsp:txBody>
      <dsp:txXfrm>
        <a:off x="5379054" y="2323205"/>
        <a:ext cx="570865" cy="276820"/>
      </dsp:txXfrm>
    </dsp:sp>
    <dsp:sp modelId="{B9927E6F-8110-1146-BB20-FAE69DCC9787}">
      <dsp:nvSpPr>
        <dsp:cNvPr id="0" name=""/>
        <dsp:cNvSpPr/>
      </dsp:nvSpPr>
      <dsp:spPr>
        <a:xfrm rot="20286085">
          <a:off x="4503856" y="2975210"/>
          <a:ext cx="846045" cy="13368"/>
        </a:xfrm>
        <a:custGeom>
          <a:avLst/>
          <a:gdLst/>
          <a:ahLst/>
          <a:cxnLst/>
          <a:rect l="0" t="0" r="0" b="0"/>
          <a:pathLst>
            <a:path>
              <a:moveTo>
                <a:pt x="0" y="6684"/>
              </a:moveTo>
              <a:lnTo>
                <a:pt x="846045" y="66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05728" y="2960744"/>
        <a:ext cx="42302" cy="42302"/>
      </dsp:txXfrm>
    </dsp:sp>
    <dsp:sp modelId="{BC5017F4-064B-C440-B447-3059AB105B0C}">
      <dsp:nvSpPr>
        <dsp:cNvPr id="0" name=""/>
        <dsp:cNvSpPr/>
      </dsp:nvSpPr>
      <dsp:spPr>
        <a:xfrm>
          <a:off x="5319378" y="2677100"/>
          <a:ext cx="588089" cy="2940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Access</a:t>
          </a:r>
          <a:endParaRPr lang="en-US" sz="600" kern="1200" dirty="0"/>
        </a:p>
      </dsp:txBody>
      <dsp:txXfrm>
        <a:off x="5327990" y="2685712"/>
        <a:ext cx="570865" cy="276820"/>
      </dsp:txXfrm>
    </dsp:sp>
    <dsp:sp modelId="{719B82CE-B370-3B4F-B9F0-FCD3E4272012}">
      <dsp:nvSpPr>
        <dsp:cNvPr id="0" name=""/>
        <dsp:cNvSpPr/>
      </dsp:nvSpPr>
      <dsp:spPr>
        <a:xfrm rot="123663">
          <a:off x="4534122" y="3147313"/>
          <a:ext cx="796911" cy="13368"/>
        </a:xfrm>
        <a:custGeom>
          <a:avLst/>
          <a:gdLst/>
          <a:ahLst/>
          <a:cxnLst/>
          <a:rect l="0" t="0" r="0" b="0"/>
          <a:pathLst>
            <a:path>
              <a:moveTo>
                <a:pt x="0" y="6684"/>
              </a:moveTo>
              <a:lnTo>
                <a:pt x="796911" y="66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12655" y="3134075"/>
        <a:ext cx="39845" cy="39845"/>
      </dsp:txXfrm>
    </dsp:sp>
    <dsp:sp modelId="{255A7789-DA35-4349-9FCC-32446199157D}">
      <dsp:nvSpPr>
        <dsp:cNvPr id="0" name=""/>
        <dsp:cNvSpPr/>
      </dsp:nvSpPr>
      <dsp:spPr>
        <a:xfrm>
          <a:off x="5330776" y="3021305"/>
          <a:ext cx="588089" cy="2940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Privacy</a:t>
          </a:r>
          <a:endParaRPr lang="en-US" sz="600" kern="1200" dirty="0"/>
        </a:p>
      </dsp:txBody>
      <dsp:txXfrm>
        <a:off x="5339388" y="3029917"/>
        <a:ext cx="570865" cy="276820"/>
      </dsp:txXfrm>
    </dsp:sp>
    <dsp:sp modelId="{3059E1EA-2FC8-4843-A284-B6751680109F}">
      <dsp:nvSpPr>
        <dsp:cNvPr id="0" name=""/>
        <dsp:cNvSpPr/>
      </dsp:nvSpPr>
      <dsp:spPr>
        <a:xfrm rot="1504791">
          <a:off x="4493911" y="3314923"/>
          <a:ext cx="858449" cy="13368"/>
        </a:xfrm>
        <a:custGeom>
          <a:avLst/>
          <a:gdLst/>
          <a:ahLst/>
          <a:cxnLst/>
          <a:rect l="0" t="0" r="0" b="0"/>
          <a:pathLst>
            <a:path>
              <a:moveTo>
                <a:pt x="0" y="6684"/>
              </a:moveTo>
              <a:lnTo>
                <a:pt x="858449" y="66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01674" y="3300146"/>
        <a:ext cx="42922" cy="42922"/>
      </dsp:txXfrm>
    </dsp:sp>
    <dsp:sp modelId="{C8CB3A29-A837-A64A-9AC4-D1502C53DF69}">
      <dsp:nvSpPr>
        <dsp:cNvPr id="0" name=""/>
        <dsp:cNvSpPr/>
      </dsp:nvSpPr>
      <dsp:spPr>
        <a:xfrm>
          <a:off x="5311892" y="3356525"/>
          <a:ext cx="588089" cy="2940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Noise</a:t>
          </a:r>
          <a:endParaRPr lang="en-US" sz="600" kern="1200" dirty="0"/>
        </a:p>
      </dsp:txBody>
      <dsp:txXfrm>
        <a:off x="5320504" y="3365137"/>
        <a:ext cx="570865" cy="276820"/>
      </dsp:txXfrm>
    </dsp:sp>
    <dsp:sp modelId="{A3504CB8-74E0-C541-8AA5-FD911EA2A426}">
      <dsp:nvSpPr>
        <dsp:cNvPr id="0" name=""/>
        <dsp:cNvSpPr/>
      </dsp:nvSpPr>
      <dsp:spPr>
        <a:xfrm rot="2459384">
          <a:off x="4408688" y="3469251"/>
          <a:ext cx="1025324" cy="13368"/>
        </a:xfrm>
        <a:custGeom>
          <a:avLst/>
          <a:gdLst/>
          <a:ahLst/>
          <a:cxnLst/>
          <a:rect l="0" t="0" r="0" b="0"/>
          <a:pathLst>
            <a:path>
              <a:moveTo>
                <a:pt x="0" y="6684"/>
              </a:moveTo>
              <a:lnTo>
                <a:pt x="1025324" y="66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95718" y="3450302"/>
        <a:ext cx="51266" cy="51266"/>
      </dsp:txXfrm>
    </dsp:sp>
    <dsp:sp modelId="{45E14E72-6B1C-1B4E-AA67-C6715537E9DA}">
      <dsp:nvSpPr>
        <dsp:cNvPr id="0" name=""/>
        <dsp:cNvSpPr/>
      </dsp:nvSpPr>
      <dsp:spPr>
        <a:xfrm>
          <a:off x="5308322" y="3665180"/>
          <a:ext cx="588089" cy="2940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Furniture/tools, technology</a:t>
          </a:r>
          <a:endParaRPr lang="en-US" sz="600" kern="1200" dirty="0"/>
        </a:p>
      </dsp:txBody>
      <dsp:txXfrm>
        <a:off x="5316934" y="3673792"/>
        <a:ext cx="570865" cy="276820"/>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NL" altLang="nl-NL"/>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NL" altLang="nl-NL"/>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Click to edit Master text styles</a:t>
            </a:r>
          </a:p>
          <a:p>
            <a:pPr lvl="1"/>
            <a:r>
              <a:rPr lang="nl-NL" altLang="nl-NL"/>
              <a:t>Second level</a:t>
            </a:r>
          </a:p>
          <a:p>
            <a:pPr lvl="2"/>
            <a:r>
              <a:rPr lang="nl-NL" altLang="nl-NL"/>
              <a:t>Third level</a:t>
            </a:r>
          </a:p>
          <a:p>
            <a:pPr lvl="3"/>
            <a:r>
              <a:rPr lang="nl-NL" altLang="nl-NL"/>
              <a:t>Fourth level</a:t>
            </a:r>
          </a:p>
          <a:p>
            <a:pPr lvl="4"/>
            <a:r>
              <a:rPr lang="nl-NL" altLang="nl-NL"/>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NL" altLang="nl-NL"/>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1CF98AD-AD03-42F0-A8A7-0F99FEC603EE}" type="slidenum">
              <a:rPr lang="nl-NL" altLang="nl-NL"/>
              <a:pPr/>
              <a:t>‹#›</a:t>
            </a:fld>
            <a:endParaRPr lang="nl-NL" altLang="nl-NL"/>
          </a:p>
        </p:txBody>
      </p:sp>
    </p:spTree>
    <p:extLst>
      <p:ext uri="{BB962C8B-B14F-4D97-AF65-F5344CB8AC3E}">
        <p14:creationId xmlns:p14="http://schemas.microsoft.com/office/powerpoint/2010/main" val="9770078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91CF98AD-AD03-42F0-A8A7-0F99FEC603EE}" type="slidenum">
              <a:rPr lang="nl-NL" altLang="nl-NL" smtClean="0"/>
              <a:pPr/>
              <a:t>0</a:t>
            </a:fld>
            <a:endParaRPr lang="nl-NL" altLang="nl-NL"/>
          </a:p>
        </p:txBody>
      </p:sp>
    </p:spTree>
    <p:extLst>
      <p:ext uri="{BB962C8B-B14F-4D97-AF65-F5344CB8AC3E}">
        <p14:creationId xmlns:p14="http://schemas.microsoft.com/office/powerpoint/2010/main" val="977962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11188" y="1619250"/>
            <a:ext cx="5616575" cy="1470025"/>
          </a:xfrm>
        </p:spPr>
        <p:txBody>
          <a:bodyPr anchor="t"/>
          <a:lstStyle>
            <a:lvl1pPr>
              <a:defRPr/>
            </a:lvl1pPr>
          </a:lstStyle>
          <a:p>
            <a:pPr lvl="0"/>
            <a:r>
              <a:rPr lang="en-US" altLang="nl-NL" noProof="0"/>
              <a:t>Click to edit Master title style</a:t>
            </a:r>
            <a:endParaRPr lang="nl-NL" altLang="nl-NL" noProof="0"/>
          </a:p>
        </p:txBody>
      </p:sp>
      <p:sp>
        <p:nvSpPr>
          <p:cNvPr id="24579" name="Rectangle 3"/>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pPr lvl="0"/>
            <a:r>
              <a:rPr lang="en-US" altLang="nl-NL" noProof="0"/>
              <a:t>Click to edit Master subtitle style</a:t>
            </a:r>
            <a:endParaRPr lang="nl-NL" altLang="nl-NL"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Footer Placeholder 3"/>
          <p:cNvSpPr>
            <a:spLocks noGrp="1"/>
          </p:cNvSpPr>
          <p:nvPr>
            <p:ph type="ftr" sz="quarter" idx="10"/>
          </p:nvPr>
        </p:nvSpPr>
        <p:spPr/>
        <p:txBody>
          <a:bodyPr/>
          <a:lstStyle>
            <a:lvl1pPr>
              <a:defRPr/>
            </a:lvl1pPr>
          </a:lstStyle>
          <a:p>
            <a:r>
              <a:rPr lang="nl-NL" altLang="nl-NL"/>
              <a:t>/ name of department</a:t>
            </a:r>
          </a:p>
        </p:txBody>
      </p:sp>
      <p:sp>
        <p:nvSpPr>
          <p:cNvPr id="5" name="Slide Number Placeholder 4"/>
          <p:cNvSpPr>
            <a:spLocks noGrp="1"/>
          </p:cNvSpPr>
          <p:nvPr>
            <p:ph type="sldNum" sz="quarter" idx="11"/>
          </p:nvPr>
        </p:nvSpPr>
        <p:spPr/>
        <p:txBody>
          <a:bodyPr/>
          <a:lstStyle>
            <a:lvl1pPr>
              <a:defRPr/>
            </a:lvl1pPr>
          </a:lstStyle>
          <a:p>
            <a:r>
              <a:rPr lang="nl-NL" altLang="nl-NL"/>
              <a:t>PAGE </a:t>
            </a:r>
            <a:fld id="{D5691301-846B-4591-87FD-565319FEEC8C}" type="slidenum">
              <a:rPr lang="nl-NL" altLang="nl-NL"/>
              <a:pPr/>
              <a:t>‹#›</a:t>
            </a:fld>
            <a:endParaRPr lang="nl-NL" altLang="nl-NL"/>
          </a:p>
        </p:txBody>
      </p:sp>
      <p:sp>
        <p:nvSpPr>
          <p:cNvPr id="6" name="Date Placeholder 5"/>
          <p:cNvSpPr>
            <a:spLocks noGrp="1"/>
          </p:cNvSpPr>
          <p:nvPr>
            <p:ph type="dt" sz="half" idx="12"/>
          </p:nvPr>
        </p:nvSpPr>
        <p:spPr/>
        <p:txBody>
          <a:bodyPr/>
          <a:lstStyle>
            <a:lvl1pPr>
              <a:defRPr/>
            </a:lvl1pPr>
          </a:lstStyle>
          <a:p>
            <a:fld id="{505583A9-043A-4DEB-A5CD-CD05B6BBD52A}" type="datetime1">
              <a:rPr lang="nl-NL" altLang="nl-NL"/>
              <a:pPr/>
              <a:t>28-6-2017</a:t>
            </a:fld>
            <a:endParaRPr lang="nl-NL" altLang="nl-NL"/>
          </a:p>
        </p:txBody>
      </p:sp>
    </p:spTree>
    <p:extLst>
      <p:ext uri="{BB962C8B-B14F-4D97-AF65-F5344CB8AC3E}">
        <p14:creationId xmlns:p14="http://schemas.microsoft.com/office/powerpoint/2010/main" val="3294255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15900"/>
            <a:ext cx="2005012" cy="534352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611188" y="215900"/>
            <a:ext cx="5867400" cy="5343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Footer Placeholder 3"/>
          <p:cNvSpPr>
            <a:spLocks noGrp="1"/>
          </p:cNvSpPr>
          <p:nvPr>
            <p:ph type="ftr" sz="quarter" idx="10"/>
          </p:nvPr>
        </p:nvSpPr>
        <p:spPr/>
        <p:txBody>
          <a:bodyPr/>
          <a:lstStyle>
            <a:lvl1pPr>
              <a:defRPr/>
            </a:lvl1pPr>
          </a:lstStyle>
          <a:p>
            <a:r>
              <a:rPr lang="nl-NL" altLang="nl-NL"/>
              <a:t>/ name of department</a:t>
            </a:r>
          </a:p>
        </p:txBody>
      </p:sp>
      <p:sp>
        <p:nvSpPr>
          <p:cNvPr id="5" name="Slide Number Placeholder 4"/>
          <p:cNvSpPr>
            <a:spLocks noGrp="1"/>
          </p:cNvSpPr>
          <p:nvPr>
            <p:ph type="sldNum" sz="quarter" idx="11"/>
          </p:nvPr>
        </p:nvSpPr>
        <p:spPr/>
        <p:txBody>
          <a:bodyPr/>
          <a:lstStyle>
            <a:lvl1pPr>
              <a:defRPr/>
            </a:lvl1pPr>
          </a:lstStyle>
          <a:p>
            <a:r>
              <a:rPr lang="nl-NL" altLang="nl-NL"/>
              <a:t>PAGE </a:t>
            </a:r>
            <a:fld id="{8FBE6590-6353-4EC9-8B55-795C988AA30B}" type="slidenum">
              <a:rPr lang="nl-NL" altLang="nl-NL"/>
              <a:pPr/>
              <a:t>‹#›</a:t>
            </a:fld>
            <a:endParaRPr lang="nl-NL" altLang="nl-NL"/>
          </a:p>
        </p:txBody>
      </p:sp>
      <p:sp>
        <p:nvSpPr>
          <p:cNvPr id="6" name="Date Placeholder 5"/>
          <p:cNvSpPr>
            <a:spLocks noGrp="1"/>
          </p:cNvSpPr>
          <p:nvPr>
            <p:ph type="dt" sz="half" idx="12"/>
          </p:nvPr>
        </p:nvSpPr>
        <p:spPr/>
        <p:txBody>
          <a:bodyPr/>
          <a:lstStyle>
            <a:lvl1pPr>
              <a:defRPr/>
            </a:lvl1pPr>
          </a:lstStyle>
          <a:p>
            <a:fld id="{CC1E5CD9-C1BA-4066-AE45-65CCAFDAB1E3}" type="datetime1">
              <a:rPr lang="nl-NL" altLang="nl-NL"/>
              <a:pPr/>
              <a:t>28-6-2017</a:t>
            </a:fld>
            <a:endParaRPr lang="nl-NL" altLang="nl-NL"/>
          </a:p>
        </p:txBody>
      </p:sp>
    </p:spTree>
    <p:extLst>
      <p:ext uri="{BB962C8B-B14F-4D97-AF65-F5344CB8AC3E}">
        <p14:creationId xmlns:p14="http://schemas.microsoft.com/office/powerpoint/2010/main" val="1005033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0189" name="Picture 13" descr="foto r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4025" y="1196975"/>
            <a:ext cx="3609975" cy="4176713"/>
          </a:xfrm>
          <a:prstGeom prst="rect">
            <a:avLst/>
          </a:prstGeom>
          <a:noFill/>
          <a:extLst>
            <a:ext uri="{909E8E84-426E-40DD-AFC4-6F175D3DCCD1}">
              <a14:hiddenFill xmlns:a14="http://schemas.microsoft.com/office/drawing/2010/main">
                <a:solidFill>
                  <a:srgbClr val="FFFFFF"/>
                </a:solidFill>
              </a14:hiddenFill>
            </a:ext>
          </a:extLst>
        </p:spPr>
      </p:pic>
      <p:pic>
        <p:nvPicPr>
          <p:cNvPr id="50188" name="Picture 12" descr="red tit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extLst>
            <a:ext uri="{909E8E84-426E-40DD-AFC4-6F175D3DCCD1}">
              <a14:hiddenFill xmlns:a14="http://schemas.microsoft.com/office/drawing/2010/main">
                <a:solidFill>
                  <a:srgbClr val="FFFFFF"/>
                </a:solidFill>
              </a14:hiddenFill>
            </a:ext>
          </a:extLst>
        </p:spPr>
      </p:pic>
      <p:sp>
        <p:nvSpPr>
          <p:cNvPr id="50178" name="Rectangle 2"/>
          <p:cNvSpPr>
            <a:spLocks noGrp="1" noChangeArrowheads="1"/>
          </p:cNvSpPr>
          <p:nvPr>
            <p:ph type="ctrTitle"/>
          </p:nvPr>
        </p:nvSpPr>
        <p:spPr>
          <a:xfrm>
            <a:off x="611188" y="1619250"/>
            <a:ext cx="5616575" cy="1470025"/>
          </a:xfrm>
        </p:spPr>
        <p:txBody>
          <a:bodyPr anchor="t"/>
          <a:lstStyle>
            <a:lvl1pPr>
              <a:defRPr/>
            </a:lvl1pPr>
          </a:lstStyle>
          <a:p>
            <a:pPr lvl="0"/>
            <a:r>
              <a:rPr lang="nl-NL" altLang="nl-NL" noProof="0"/>
              <a:t>Click to edit Master title style</a:t>
            </a:r>
          </a:p>
        </p:txBody>
      </p:sp>
      <p:sp>
        <p:nvSpPr>
          <p:cNvPr id="50179" name="Rectangle 3"/>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pPr lvl="0"/>
            <a:r>
              <a:rPr lang="nl-NL" altLang="nl-NL" noProof="0"/>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Footer Placeholder 3"/>
          <p:cNvSpPr>
            <a:spLocks noGrp="1"/>
          </p:cNvSpPr>
          <p:nvPr>
            <p:ph type="ftr" sz="quarter" idx="10"/>
          </p:nvPr>
        </p:nvSpPr>
        <p:spPr/>
        <p:txBody>
          <a:bodyPr/>
          <a:lstStyle>
            <a:lvl1pPr>
              <a:defRPr/>
            </a:lvl1pPr>
          </a:lstStyle>
          <a:p>
            <a:r>
              <a:rPr lang="nl-NL" altLang="nl-NL"/>
              <a:t>/ name of department</a:t>
            </a:r>
          </a:p>
        </p:txBody>
      </p:sp>
      <p:sp>
        <p:nvSpPr>
          <p:cNvPr id="5" name="Slide Number Placeholder 4"/>
          <p:cNvSpPr>
            <a:spLocks noGrp="1"/>
          </p:cNvSpPr>
          <p:nvPr>
            <p:ph type="sldNum" sz="quarter" idx="11"/>
          </p:nvPr>
        </p:nvSpPr>
        <p:spPr/>
        <p:txBody>
          <a:bodyPr/>
          <a:lstStyle>
            <a:lvl1pPr>
              <a:defRPr/>
            </a:lvl1pPr>
          </a:lstStyle>
          <a:p>
            <a:r>
              <a:rPr lang="nl-NL" altLang="nl-NL"/>
              <a:t>PAGE </a:t>
            </a:r>
            <a:fld id="{CD976958-CCC5-4CC7-8AE4-18BAC6ABF064}" type="slidenum">
              <a:rPr lang="nl-NL" altLang="nl-NL"/>
              <a:pPr/>
              <a:t>‹#›</a:t>
            </a:fld>
            <a:endParaRPr lang="nl-NL" altLang="nl-NL"/>
          </a:p>
        </p:txBody>
      </p:sp>
      <p:sp>
        <p:nvSpPr>
          <p:cNvPr id="6" name="Date Placeholder 5"/>
          <p:cNvSpPr>
            <a:spLocks noGrp="1"/>
          </p:cNvSpPr>
          <p:nvPr>
            <p:ph type="dt" sz="half" idx="12"/>
          </p:nvPr>
        </p:nvSpPr>
        <p:spPr/>
        <p:txBody>
          <a:bodyPr/>
          <a:lstStyle>
            <a:lvl1pPr>
              <a:defRPr/>
            </a:lvl1pPr>
          </a:lstStyle>
          <a:p>
            <a:fld id="{D4A77F02-A239-4C8D-9408-165D6363E555}" type="datetime1">
              <a:rPr lang="nl-NL" altLang="nl-NL"/>
              <a:pPr/>
              <a:t>28-6-2017</a:t>
            </a:fld>
            <a:endParaRPr lang="nl-NL" altLang="nl-NL"/>
          </a:p>
        </p:txBody>
      </p:sp>
    </p:spTree>
    <p:extLst>
      <p:ext uri="{BB962C8B-B14F-4D97-AF65-F5344CB8AC3E}">
        <p14:creationId xmlns:p14="http://schemas.microsoft.com/office/powerpoint/2010/main" val="141781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nl-NL" altLang="nl-NL"/>
              <a:t>/ name of department</a:t>
            </a:r>
          </a:p>
        </p:txBody>
      </p:sp>
      <p:sp>
        <p:nvSpPr>
          <p:cNvPr id="5" name="Slide Number Placeholder 4"/>
          <p:cNvSpPr>
            <a:spLocks noGrp="1"/>
          </p:cNvSpPr>
          <p:nvPr>
            <p:ph type="sldNum" sz="quarter" idx="11"/>
          </p:nvPr>
        </p:nvSpPr>
        <p:spPr/>
        <p:txBody>
          <a:bodyPr/>
          <a:lstStyle>
            <a:lvl1pPr>
              <a:defRPr/>
            </a:lvl1pPr>
          </a:lstStyle>
          <a:p>
            <a:r>
              <a:rPr lang="nl-NL" altLang="nl-NL"/>
              <a:t>PAGE </a:t>
            </a:r>
            <a:fld id="{72F847B7-A904-4471-BD6D-D47DAEB65BB1}" type="slidenum">
              <a:rPr lang="nl-NL" altLang="nl-NL"/>
              <a:pPr/>
              <a:t>‹#›</a:t>
            </a:fld>
            <a:endParaRPr lang="nl-NL" altLang="nl-NL"/>
          </a:p>
        </p:txBody>
      </p:sp>
      <p:sp>
        <p:nvSpPr>
          <p:cNvPr id="6" name="Date Placeholder 5"/>
          <p:cNvSpPr>
            <a:spLocks noGrp="1"/>
          </p:cNvSpPr>
          <p:nvPr>
            <p:ph type="dt" sz="half" idx="12"/>
          </p:nvPr>
        </p:nvSpPr>
        <p:spPr/>
        <p:txBody>
          <a:bodyPr/>
          <a:lstStyle>
            <a:lvl1pPr>
              <a:defRPr/>
            </a:lvl1pPr>
          </a:lstStyle>
          <a:p>
            <a:fld id="{62AD2D19-E9B8-46F2-8133-A0628C5BC480}" type="datetime1">
              <a:rPr lang="nl-NL" altLang="nl-NL"/>
              <a:pPr/>
              <a:t>28-6-2017</a:t>
            </a:fld>
            <a:endParaRPr lang="nl-NL" altLang="nl-NL"/>
          </a:p>
        </p:txBody>
      </p:sp>
    </p:spTree>
    <p:extLst>
      <p:ext uri="{BB962C8B-B14F-4D97-AF65-F5344CB8AC3E}">
        <p14:creationId xmlns:p14="http://schemas.microsoft.com/office/powerpoint/2010/main" val="1247899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611188" y="1600200"/>
            <a:ext cx="3919537"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83125" y="1600200"/>
            <a:ext cx="3921125"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Footer Placeholder 4"/>
          <p:cNvSpPr>
            <a:spLocks noGrp="1"/>
          </p:cNvSpPr>
          <p:nvPr>
            <p:ph type="ftr" sz="quarter" idx="10"/>
          </p:nvPr>
        </p:nvSpPr>
        <p:spPr/>
        <p:txBody>
          <a:bodyPr/>
          <a:lstStyle>
            <a:lvl1pPr>
              <a:defRPr/>
            </a:lvl1pPr>
          </a:lstStyle>
          <a:p>
            <a:r>
              <a:rPr lang="nl-NL" altLang="nl-NL"/>
              <a:t>/ name of department</a:t>
            </a:r>
          </a:p>
        </p:txBody>
      </p:sp>
      <p:sp>
        <p:nvSpPr>
          <p:cNvPr id="6" name="Slide Number Placeholder 5"/>
          <p:cNvSpPr>
            <a:spLocks noGrp="1"/>
          </p:cNvSpPr>
          <p:nvPr>
            <p:ph type="sldNum" sz="quarter" idx="11"/>
          </p:nvPr>
        </p:nvSpPr>
        <p:spPr/>
        <p:txBody>
          <a:bodyPr/>
          <a:lstStyle>
            <a:lvl1pPr>
              <a:defRPr/>
            </a:lvl1pPr>
          </a:lstStyle>
          <a:p>
            <a:r>
              <a:rPr lang="nl-NL" altLang="nl-NL"/>
              <a:t>PAGE </a:t>
            </a:r>
            <a:fld id="{F9610AD6-C00B-49BF-8D87-6FCEE489534C}" type="slidenum">
              <a:rPr lang="nl-NL" altLang="nl-NL"/>
              <a:pPr/>
              <a:t>‹#›</a:t>
            </a:fld>
            <a:endParaRPr lang="nl-NL" altLang="nl-NL"/>
          </a:p>
        </p:txBody>
      </p:sp>
      <p:sp>
        <p:nvSpPr>
          <p:cNvPr id="7" name="Date Placeholder 6"/>
          <p:cNvSpPr>
            <a:spLocks noGrp="1"/>
          </p:cNvSpPr>
          <p:nvPr>
            <p:ph type="dt" sz="half" idx="12"/>
          </p:nvPr>
        </p:nvSpPr>
        <p:spPr/>
        <p:txBody>
          <a:bodyPr/>
          <a:lstStyle>
            <a:lvl1pPr>
              <a:defRPr/>
            </a:lvl1pPr>
          </a:lstStyle>
          <a:p>
            <a:fld id="{79C5879A-474F-4759-8295-4B034862B25B}" type="datetime1">
              <a:rPr lang="nl-NL" altLang="nl-NL"/>
              <a:pPr/>
              <a:t>28-6-2017</a:t>
            </a:fld>
            <a:endParaRPr lang="nl-NL" altLang="nl-NL"/>
          </a:p>
        </p:txBody>
      </p:sp>
    </p:spTree>
    <p:extLst>
      <p:ext uri="{BB962C8B-B14F-4D97-AF65-F5344CB8AC3E}">
        <p14:creationId xmlns:p14="http://schemas.microsoft.com/office/powerpoint/2010/main" val="3844213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Footer Placeholder 6"/>
          <p:cNvSpPr>
            <a:spLocks noGrp="1"/>
          </p:cNvSpPr>
          <p:nvPr>
            <p:ph type="ftr" sz="quarter" idx="10"/>
          </p:nvPr>
        </p:nvSpPr>
        <p:spPr/>
        <p:txBody>
          <a:bodyPr/>
          <a:lstStyle>
            <a:lvl1pPr>
              <a:defRPr/>
            </a:lvl1pPr>
          </a:lstStyle>
          <a:p>
            <a:r>
              <a:rPr lang="nl-NL" altLang="nl-NL"/>
              <a:t>/ name of department</a:t>
            </a:r>
          </a:p>
        </p:txBody>
      </p:sp>
      <p:sp>
        <p:nvSpPr>
          <p:cNvPr id="8" name="Slide Number Placeholder 7"/>
          <p:cNvSpPr>
            <a:spLocks noGrp="1"/>
          </p:cNvSpPr>
          <p:nvPr>
            <p:ph type="sldNum" sz="quarter" idx="11"/>
          </p:nvPr>
        </p:nvSpPr>
        <p:spPr/>
        <p:txBody>
          <a:bodyPr/>
          <a:lstStyle>
            <a:lvl1pPr>
              <a:defRPr/>
            </a:lvl1pPr>
          </a:lstStyle>
          <a:p>
            <a:r>
              <a:rPr lang="nl-NL" altLang="nl-NL"/>
              <a:t>PAGE </a:t>
            </a:r>
            <a:fld id="{5505EECB-430B-40D9-9CCF-94AC525C3312}" type="slidenum">
              <a:rPr lang="nl-NL" altLang="nl-NL"/>
              <a:pPr/>
              <a:t>‹#›</a:t>
            </a:fld>
            <a:endParaRPr lang="nl-NL" altLang="nl-NL"/>
          </a:p>
        </p:txBody>
      </p:sp>
      <p:sp>
        <p:nvSpPr>
          <p:cNvPr id="9" name="Date Placeholder 8"/>
          <p:cNvSpPr>
            <a:spLocks noGrp="1"/>
          </p:cNvSpPr>
          <p:nvPr>
            <p:ph type="dt" sz="half" idx="12"/>
          </p:nvPr>
        </p:nvSpPr>
        <p:spPr/>
        <p:txBody>
          <a:bodyPr/>
          <a:lstStyle>
            <a:lvl1pPr>
              <a:defRPr/>
            </a:lvl1pPr>
          </a:lstStyle>
          <a:p>
            <a:fld id="{A0B52032-1AC6-49AC-A117-12D4D2423AFA}" type="datetime1">
              <a:rPr lang="nl-NL" altLang="nl-NL"/>
              <a:pPr/>
              <a:t>28-6-2017</a:t>
            </a:fld>
            <a:endParaRPr lang="nl-NL" altLang="nl-NL"/>
          </a:p>
        </p:txBody>
      </p:sp>
    </p:spTree>
    <p:extLst>
      <p:ext uri="{BB962C8B-B14F-4D97-AF65-F5344CB8AC3E}">
        <p14:creationId xmlns:p14="http://schemas.microsoft.com/office/powerpoint/2010/main" val="3639807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Footer Placeholder 2"/>
          <p:cNvSpPr>
            <a:spLocks noGrp="1"/>
          </p:cNvSpPr>
          <p:nvPr>
            <p:ph type="ftr" sz="quarter" idx="10"/>
          </p:nvPr>
        </p:nvSpPr>
        <p:spPr/>
        <p:txBody>
          <a:bodyPr/>
          <a:lstStyle>
            <a:lvl1pPr>
              <a:defRPr/>
            </a:lvl1pPr>
          </a:lstStyle>
          <a:p>
            <a:r>
              <a:rPr lang="nl-NL" altLang="nl-NL"/>
              <a:t>/ name of department</a:t>
            </a:r>
          </a:p>
        </p:txBody>
      </p:sp>
      <p:sp>
        <p:nvSpPr>
          <p:cNvPr id="4" name="Slide Number Placeholder 3"/>
          <p:cNvSpPr>
            <a:spLocks noGrp="1"/>
          </p:cNvSpPr>
          <p:nvPr>
            <p:ph type="sldNum" sz="quarter" idx="11"/>
          </p:nvPr>
        </p:nvSpPr>
        <p:spPr/>
        <p:txBody>
          <a:bodyPr/>
          <a:lstStyle>
            <a:lvl1pPr>
              <a:defRPr/>
            </a:lvl1pPr>
          </a:lstStyle>
          <a:p>
            <a:r>
              <a:rPr lang="nl-NL" altLang="nl-NL"/>
              <a:t>PAGE </a:t>
            </a:r>
            <a:fld id="{740E1FAF-ED86-4E48-BCA4-03A7706E66A9}" type="slidenum">
              <a:rPr lang="nl-NL" altLang="nl-NL"/>
              <a:pPr/>
              <a:t>‹#›</a:t>
            </a:fld>
            <a:endParaRPr lang="nl-NL" altLang="nl-NL"/>
          </a:p>
        </p:txBody>
      </p:sp>
      <p:sp>
        <p:nvSpPr>
          <p:cNvPr id="5" name="Date Placeholder 4"/>
          <p:cNvSpPr>
            <a:spLocks noGrp="1"/>
          </p:cNvSpPr>
          <p:nvPr>
            <p:ph type="dt" sz="half" idx="12"/>
          </p:nvPr>
        </p:nvSpPr>
        <p:spPr/>
        <p:txBody>
          <a:bodyPr/>
          <a:lstStyle>
            <a:lvl1pPr>
              <a:defRPr/>
            </a:lvl1pPr>
          </a:lstStyle>
          <a:p>
            <a:fld id="{034F645F-FDCB-4109-ADFF-49EB1B5A95DD}" type="datetime1">
              <a:rPr lang="nl-NL" altLang="nl-NL"/>
              <a:pPr/>
              <a:t>28-6-2017</a:t>
            </a:fld>
            <a:endParaRPr lang="nl-NL" altLang="nl-NL"/>
          </a:p>
        </p:txBody>
      </p:sp>
    </p:spTree>
    <p:extLst>
      <p:ext uri="{BB962C8B-B14F-4D97-AF65-F5344CB8AC3E}">
        <p14:creationId xmlns:p14="http://schemas.microsoft.com/office/powerpoint/2010/main" val="1838713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nl-NL" altLang="nl-NL"/>
              <a:t>/ name of department</a:t>
            </a:r>
          </a:p>
        </p:txBody>
      </p:sp>
      <p:sp>
        <p:nvSpPr>
          <p:cNvPr id="3" name="Slide Number Placeholder 2"/>
          <p:cNvSpPr>
            <a:spLocks noGrp="1"/>
          </p:cNvSpPr>
          <p:nvPr>
            <p:ph type="sldNum" sz="quarter" idx="11"/>
          </p:nvPr>
        </p:nvSpPr>
        <p:spPr/>
        <p:txBody>
          <a:bodyPr/>
          <a:lstStyle>
            <a:lvl1pPr>
              <a:defRPr/>
            </a:lvl1pPr>
          </a:lstStyle>
          <a:p>
            <a:r>
              <a:rPr lang="nl-NL" altLang="nl-NL"/>
              <a:t>PAGE </a:t>
            </a:r>
            <a:fld id="{84DA9188-CDF5-41A7-B2BA-E819E2595C1A}" type="slidenum">
              <a:rPr lang="nl-NL" altLang="nl-NL"/>
              <a:pPr/>
              <a:t>‹#›</a:t>
            </a:fld>
            <a:endParaRPr lang="nl-NL" altLang="nl-NL"/>
          </a:p>
        </p:txBody>
      </p:sp>
      <p:sp>
        <p:nvSpPr>
          <p:cNvPr id="4" name="Date Placeholder 3"/>
          <p:cNvSpPr>
            <a:spLocks noGrp="1"/>
          </p:cNvSpPr>
          <p:nvPr>
            <p:ph type="dt" sz="half" idx="12"/>
          </p:nvPr>
        </p:nvSpPr>
        <p:spPr/>
        <p:txBody>
          <a:bodyPr/>
          <a:lstStyle>
            <a:lvl1pPr>
              <a:defRPr/>
            </a:lvl1pPr>
          </a:lstStyle>
          <a:p>
            <a:fld id="{569F804C-37F2-4B51-BEA4-82E994CEECE0}" type="datetime1">
              <a:rPr lang="nl-NL" altLang="nl-NL"/>
              <a:pPr/>
              <a:t>28-6-2017</a:t>
            </a:fld>
            <a:endParaRPr lang="nl-NL" altLang="nl-NL"/>
          </a:p>
        </p:txBody>
      </p:sp>
    </p:spTree>
    <p:extLst>
      <p:ext uri="{BB962C8B-B14F-4D97-AF65-F5344CB8AC3E}">
        <p14:creationId xmlns:p14="http://schemas.microsoft.com/office/powerpoint/2010/main" val="468097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nl-NL" altLang="nl-NL"/>
              <a:t>/ name of department</a:t>
            </a:r>
          </a:p>
        </p:txBody>
      </p:sp>
      <p:sp>
        <p:nvSpPr>
          <p:cNvPr id="6" name="Slide Number Placeholder 5"/>
          <p:cNvSpPr>
            <a:spLocks noGrp="1"/>
          </p:cNvSpPr>
          <p:nvPr>
            <p:ph type="sldNum" sz="quarter" idx="11"/>
          </p:nvPr>
        </p:nvSpPr>
        <p:spPr/>
        <p:txBody>
          <a:bodyPr/>
          <a:lstStyle>
            <a:lvl1pPr>
              <a:defRPr/>
            </a:lvl1pPr>
          </a:lstStyle>
          <a:p>
            <a:r>
              <a:rPr lang="nl-NL" altLang="nl-NL"/>
              <a:t>PAGE </a:t>
            </a:r>
            <a:fld id="{EED761C9-4431-4C8E-A4DE-74F3A2C20819}" type="slidenum">
              <a:rPr lang="nl-NL" altLang="nl-NL"/>
              <a:pPr/>
              <a:t>‹#›</a:t>
            </a:fld>
            <a:endParaRPr lang="nl-NL" altLang="nl-NL"/>
          </a:p>
        </p:txBody>
      </p:sp>
      <p:sp>
        <p:nvSpPr>
          <p:cNvPr id="7" name="Date Placeholder 6"/>
          <p:cNvSpPr>
            <a:spLocks noGrp="1"/>
          </p:cNvSpPr>
          <p:nvPr>
            <p:ph type="dt" sz="half" idx="12"/>
          </p:nvPr>
        </p:nvSpPr>
        <p:spPr/>
        <p:txBody>
          <a:bodyPr/>
          <a:lstStyle>
            <a:lvl1pPr>
              <a:defRPr/>
            </a:lvl1pPr>
          </a:lstStyle>
          <a:p>
            <a:fld id="{BF427E55-895A-4CA1-B55B-226933033625}" type="datetime1">
              <a:rPr lang="nl-NL" altLang="nl-NL"/>
              <a:pPr/>
              <a:t>28-6-2017</a:t>
            </a:fld>
            <a:endParaRPr lang="nl-NL" altLang="nl-NL"/>
          </a:p>
        </p:txBody>
      </p:sp>
    </p:spTree>
    <p:extLst>
      <p:ext uri="{BB962C8B-B14F-4D97-AF65-F5344CB8AC3E}">
        <p14:creationId xmlns:p14="http://schemas.microsoft.com/office/powerpoint/2010/main" val="102870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Footer Placeholder 3"/>
          <p:cNvSpPr>
            <a:spLocks noGrp="1"/>
          </p:cNvSpPr>
          <p:nvPr>
            <p:ph type="ftr" sz="quarter" idx="10"/>
          </p:nvPr>
        </p:nvSpPr>
        <p:spPr/>
        <p:txBody>
          <a:bodyPr/>
          <a:lstStyle>
            <a:lvl1pPr>
              <a:defRPr/>
            </a:lvl1pPr>
          </a:lstStyle>
          <a:p>
            <a:r>
              <a:rPr lang="nl-NL" altLang="nl-NL"/>
              <a:t>/ name of department</a:t>
            </a:r>
          </a:p>
        </p:txBody>
      </p:sp>
      <p:sp>
        <p:nvSpPr>
          <p:cNvPr id="5" name="Slide Number Placeholder 4"/>
          <p:cNvSpPr>
            <a:spLocks noGrp="1"/>
          </p:cNvSpPr>
          <p:nvPr>
            <p:ph type="sldNum" sz="quarter" idx="11"/>
          </p:nvPr>
        </p:nvSpPr>
        <p:spPr/>
        <p:txBody>
          <a:bodyPr/>
          <a:lstStyle>
            <a:lvl1pPr>
              <a:defRPr/>
            </a:lvl1pPr>
          </a:lstStyle>
          <a:p>
            <a:r>
              <a:rPr lang="nl-NL" altLang="nl-NL"/>
              <a:t>PAGE </a:t>
            </a:r>
            <a:fld id="{A4BACB19-02B0-4B7A-B5ED-2346B2746162}" type="slidenum">
              <a:rPr lang="nl-NL" altLang="nl-NL"/>
              <a:pPr/>
              <a:t>‹#›</a:t>
            </a:fld>
            <a:endParaRPr lang="nl-NL" altLang="nl-NL"/>
          </a:p>
        </p:txBody>
      </p:sp>
      <p:sp>
        <p:nvSpPr>
          <p:cNvPr id="6" name="Date Placeholder 5"/>
          <p:cNvSpPr>
            <a:spLocks noGrp="1"/>
          </p:cNvSpPr>
          <p:nvPr>
            <p:ph type="dt" sz="half" idx="12"/>
          </p:nvPr>
        </p:nvSpPr>
        <p:spPr/>
        <p:txBody>
          <a:bodyPr/>
          <a:lstStyle>
            <a:lvl1pPr>
              <a:defRPr/>
            </a:lvl1pPr>
          </a:lstStyle>
          <a:p>
            <a:fld id="{B6399B87-8F53-49AC-AA38-BC5D3A949CED}" type="datetime1">
              <a:rPr lang="nl-NL" altLang="nl-NL"/>
              <a:pPr/>
              <a:t>28-6-2017</a:t>
            </a:fld>
            <a:endParaRPr lang="nl-NL" altLang="nl-NL"/>
          </a:p>
        </p:txBody>
      </p:sp>
    </p:spTree>
    <p:extLst>
      <p:ext uri="{BB962C8B-B14F-4D97-AF65-F5344CB8AC3E}">
        <p14:creationId xmlns:p14="http://schemas.microsoft.com/office/powerpoint/2010/main" val="889299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nl-NL" altLang="nl-NL"/>
              <a:t>/ name of department</a:t>
            </a:r>
          </a:p>
        </p:txBody>
      </p:sp>
      <p:sp>
        <p:nvSpPr>
          <p:cNvPr id="6" name="Slide Number Placeholder 5"/>
          <p:cNvSpPr>
            <a:spLocks noGrp="1"/>
          </p:cNvSpPr>
          <p:nvPr>
            <p:ph type="sldNum" sz="quarter" idx="11"/>
          </p:nvPr>
        </p:nvSpPr>
        <p:spPr/>
        <p:txBody>
          <a:bodyPr/>
          <a:lstStyle>
            <a:lvl1pPr>
              <a:defRPr/>
            </a:lvl1pPr>
          </a:lstStyle>
          <a:p>
            <a:r>
              <a:rPr lang="nl-NL" altLang="nl-NL"/>
              <a:t>PAGE </a:t>
            </a:r>
            <a:fld id="{AAA5BD8B-C622-4FC6-A2E3-ACE09BCC8AD3}" type="slidenum">
              <a:rPr lang="nl-NL" altLang="nl-NL"/>
              <a:pPr/>
              <a:t>‹#›</a:t>
            </a:fld>
            <a:endParaRPr lang="nl-NL" altLang="nl-NL"/>
          </a:p>
        </p:txBody>
      </p:sp>
      <p:sp>
        <p:nvSpPr>
          <p:cNvPr id="7" name="Date Placeholder 6"/>
          <p:cNvSpPr>
            <a:spLocks noGrp="1"/>
          </p:cNvSpPr>
          <p:nvPr>
            <p:ph type="dt" sz="half" idx="12"/>
          </p:nvPr>
        </p:nvSpPr>
        <p:spPr/>
        <p:txBody>
          <a:bodyPr/>
          <a:lstStyle>
            <a:lvl1pPr>
              <a:defRPr/>
            </a:lvl1pPr>
          </a:lstStyle>
          <a:p>
            <a:fld id="{65F737AC-4EAE-4717-AF65-89742D42EDF3}" type="datetime1">
              <a:rPr lang="nl-NL" altLang="nl-NL"/>
              <a:pPr/>
              <a:t>28-6-2017</a:t>
            </a:fld>
            <a:endParaRPr lang="nl-NL" altLang="nl-NL"/>
          </a:p>
        </p:txBody>
      </p:sp>
    </p:spTree>
    <p:extLst>
      <p:ext uri="{BB962C8B-B14F-4D97-AF65-F5344CB8AC3E}">
        <p14:creationId xmlns:p14="http://schemas.microsoft.com/office/powerpoint/2010/main" val="681094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Footer Placeholder 3"/>
          <p:cNvSpPr>
            <a:spLocks noGrp="1"/>
          </p:cNvSpPr>
          <p:nvPr>
            <p:ph type="ftr" sz="quarter" idx="10"/>
          </p:nvPr>
        </p:nvSpPr>
        <p:spPr/>
        <p:txBody>
          <a:bodyPr/>
          <a:lstStyle>
            <a:lvl1pPr>
              <a:defRPr/>
            </a:lvl1pPr>
          </a:lstStyle>
          <a:p>
            <a:r>
              <a:rPr lang="nl-NL" altLang="nl-NL"/>
              <a:t>/ name of department</a:t>
            </a:r>
          </a:p>
        </p:txBody>
      </p:sp>
      <p:sp>
        <p:nvSpPr>
          <p:cNvPr id="5" name="Slide Number Placeholder 4"/>
          <p:cNvSpPr>
            <a:spLocks noGrp="1"/>
          </p:cNvSpPr>
          <p:nvPr>
            <p:ph type="sldNum" sz="quarter" idx="11"/>
          </p:nvPr>
        </p:nvSpPr>
        <p:spPr/>
        <p:txBody>
          <a:bodyPr/>
          <a:lstStyle>
            <a:lvl1pPr>
              <a:defRPr/>
            </a:lvl1pPr>
          </a:lstStyle>
          <a:p>
            <a:r>
              <a:rPr lang="nl-NL" altLang="nl-NL"/>
              <a:t>PAGE </a:t>
            </a:r>
            <a:fld id="{F3416227-4E85-4A0B-AE1B-5C4C3D54D4E1}" type="slidenum">
              <a:rPr lang="nl-NL" altLang="nl-NL"/>
              <a:pPr/>
              <a:t>‹#›</a:t>
            </a:fld>
            <a:endParaRPr lang="nl-NL" altLang="nl-NL"/>
          </a:p>
        </p:txBody>
      </p:sp>
      <p:sp>
        <p:nvSpPr>
          <p:cNvPr id="6" name="Date Placeholder 5"/>
          <p:cNvSpPr>
            <a:spLocks noGrp="1"/>
          </p:cNvSpPr>
          <p:nvPr>
            <p:ph type="dt" sz="half" idx="12"/>
          </p:nvPr>
        </p:nvSpPr>
        <p:spPr/>
        <p:txBody>
          <a:bodyPr/>
          <a:lstStyle>
            <a:lvl1pPr>
              <a:defRPr/>
            </a:lvl1pPr>
          </a:lstStyle>
          <a:p>
            <a:fld id="{773E17B0-D5E9-494B-84A7-CF55D9238DD7}" type="datetime1">
              <a:rPr lang="nl-NL" altLang="nl-NL"/>
              <a:pPr/>
              <a:t>28-6-2017</a:t>
            </a:fld>
            <a:endParaRPr lang="nl-NL" altLang="nl-NL"/>
          </a:p>
        </p:txBody>
      </p:sp>
    </p:spTree>
    <p:extLst>
      <p:ext uri="{BB962C8B-B14F-4D97-AF65-F5344CB8AC3E}">
        <p14:creationId xmlns:p14="http://schemas.microsoft.com/office/powerpoint/2010/main" val="3418684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15900"/>
            <a:ext cx="2005012" cy="5522913"/>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611188" y="215900"/>
            <a:ext cx="58674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Footer Placeholder 3"/>
          <p:cNvSpPr>
            <a:spLocks noGrp="1"/>
          </p:cNvSpPr>
          <p:nvPr>
            <p:ph type="ftr" sz="quarter" idx="10"/>
          </p:nvPr>
        </p:nvSpPr>
        <p:spPr/>
        <p:txBody>
          <a:bodyPr/>
          <a:lstStyle>
            <a:lvl1pPr>
              <a:defRPr/>
            </a:lvl1pPr>
          </a:lstStyle>
          <a:p>
            <a:r>
              <a:rPr lang="nl-NL" altLang="nl-NL"/>
              <a:t>/ name of department</a:t>
            </a:r>
          </a:p>
        </p:txBody>
      </p:sp>
      <p:sp>
        <p:nvSpPr>
          <p:cNvPr id="5" name="Slide Number Placeholder 4"/>
          <p:cNvSpPr>
            <a:spLocks noGrp="1"/>
          </p:cNvSpPr>
          <p:nvPr>
            <p:ph type="sldNum" sz="quarter" idx="11"/>
          </p:nvPr>
        </p:nvSpPr>
        <p:spPr/>
        <p:txBody>
          <a:bodyPr/>
          <a:lstStyle>
            <a:lvl1pPr>
              <a:defRPr/>
            </a:lvl1pPr>
          </a:lstStyle>
          <a:p>
            <a:r>
              <a:rPr lang="nl-NL" altLang="nl-NL"/>
              <a:t>PAGE </a:t>
            </a:r>
            <a:fld id="{ECDB2614-5277-48C9-A5C7-BDAEAB0F406C}" type="slidenum">
              <a:rPr lang="nl-NL" altLang="nl-NL"/>
              <a:pPr/>
              <a:t>‹#›</a:t>
            </a:fld>
            <a:endParaRPr lang="nl-NL" altLang="nl-NL"/>
          </a:p>
        </p:txBody>
      </p:sp>
      <p:sp>
        <p:nvSpPr>
          <p:cNvPr id="6" name="Date Placeholder 5"/>
          <p:cNvSpPr>
            <a:spLocks noGrp="1"/>
          </p:cNvSpPr>
          <p:nvPr>
            <p:ph type="dt" sz="half" idx="12"/>
          </p:nvPr>
        </p:nvSpPr>
        <p:spPr/>
        <p:txBody>
          <a:bodyPr/>
          <a:lstStyle>
            <a:lvl1pPr>
              <a:defRPr/>
            </a:lvl1pPr>
          </a:lstStyle>
          <a:p>
            <a:fld id="{3A2482C0-087F-4F93-BDC4-08E6FF13A228}" type="datetime1">
              <a:rPr lang="nl-NL" altLang="nl-NL"/>
              <a:pPr/>
              <a:t>28-6-2017</a:t>
            </a:fld>
            <a:endParaRPr lang="nl-NL" altLang="nl-NL"/>
          </a:p>
        </p:txBody>
      </p:sp>
    </p:spTree>
    <p:extLst>
      <p:ext uri="{BB962C8B-B14F-4D97-AF65-F5344CB8AC3E}">
        <p14:creationId xmlns:p14="http://schemas.microsoft.com/office/powerpoint/2010/main" val="336881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0164" name="Rectangle 4"/>
          <p:cNvSpPr>
            <a:spLocks noGrp="1" noChangeArrowheads="1"/>
          </p:cNvSpPr>
          <p:nvPr>
            <p:ph type="ctrTitle"/>
          </p:nvPr>
        </p:nvSpPr>
        <p:spPr>
          <a:xfrm>
            <a:off x="611188" y="1619250"/>
            <a:ext cx="5616575" cy="1470025"/>
          </a:xfrm>
        </p:spPr>
        <p:txBody>
          <a:bodyPr anchor="t"/>
          <a:lstStyle>
            <a:lvl1pPr>
              <a:defRPr/>
            </a:lvl1pPr>
          </a:lstStyle>
          <a:p>
            <a:pPr lvl="0"/>
            <a:r>
              <a:rPr lang="nl-NL" altLang="nl-NL" noProof="0"/>
              <a:t>Click to edit Master title style</a:t>
            </a:r>
          </a:p>
        </p:txBody>
      </p:sp>
      <p:sp>
        <p:nvSpPr>
          <p:cNvPr id="220165" name="Rectangle 5"/>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pPr lvl="0"/>
            <a:r>
              <a:rPr lang="nl-NL" altLang="nl-NL" noProof="0"/>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Footer Placeholder 3"/>
          <p:cNvSpPr>
            <a:spLocks noGrp="1"/>
          </p:cNvSpPr>
          <p:nvPr>
            <p:ph type="ftr" sz="quarter" idx="10"/>
          </p:nvPr>
        </p:nvSpPr>
        <p:spPr/>
        <p:txBody>
          <a:bodyPr/>
          <a:lstStyle>
            <a:lvl1pPr>
              <a:defRPr/>
            </a:lvl1pPr>
          </a:lstStyle>
          <a:p>
            <a:r>
              <a:rPr lang="nl-NL" altLang="nl-NL"/>
              <a:t>/ name of department</a:t>
            </a:r>
          </a:p>
        </p:txBody>
      </p:sp>
      <p:sp>
        <p:nvSpPr>
          <p:cNvPr id="5" name="Slide Number Placeholder 4"/>
          <p:cNvSpPr>
            <a:spLocks noGrp="1"/>
          </p:cNvSpPr>
          <p:nvPr>
            <p:ph type="sldNum" sz="quarter" idx="11"/>
          </p:nvPr>
        </p:nvSpPr>
        <p:spPr/>
        <p:txBody>
          <a:bodyPr/>
          <a:lstStyle>
            <a:lvl1pPr>
              <a:defRPr/>
            </a:lvl1pPr>
          </a:lstStyle>
          <a:p>
            <a:r>
              <a:rPr lang="nl-NL" altLang="nl-NL"/>
              <a:t>PAGE </a:t>
            </a:r>
            <a:fld id="{67A3041C-31AC-4D49-9038-8FE5C020331A}" type="slidenum">
              <a:rPr lang="nl-NL" altLang="nl-NL"/>
              <a:pPr/>
              <a:t>‹#›</a:t>
            </a:fld>
            <a:endParaRPr lang="nl-NL" altLang="nl-NL"/>
          </a:p>
        </p:txBody>
      </p:sp>
      <p:sp>
        <p:nvSpPr>
          <p:cNvPr id="6" name="Date Placeholder 5"/>
          <p:cNvSpPr>
            <a:spLocks noGrp="1"/>
          </p:cNvSpPr>
          <p:nvPr>
            <p:ph type="dt" sz="half" idx="12"/>
          </p:nvPr>
        </p:nvSpPr>
        <p:spPr/>
        <p:txBody>
          <a:bodyPr/>
          <a:lstStyle>
            <a:lvl1pPr>
              <a:defRPr/>
            </a:lvl1pPr>
          </a:lstStyle>
          <a:p>
            <a:fld id="{48508AC4-8F45-4173-9E7C-AC63CE9DC0F6}" type="datetime1">
              <a:rPr lang="nl-NL" altLang="nl-NL"/>
              <a:pPr/>
              <a:t>28-6-2017</a:t>
            </a:fld>
            <a:endParaRPr lang="nl-NL" altLang="nl-NL"/>
          </a:p>
        </p:txBody>
      </p:sp>
    </p:spTree>
    <p:extLst>
      <p:ext uri="{BB962C8B-B14F-4D97-AF65-F5344CB8AC3E}">
        <p14:creationId xmlns:p14="http://schemas.microsoft.com/office/powerpoint/2010/main" val="3269146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nl-NL" altLang="nl-NL"/>
              <a:t>/ name of department</a:t>
            </a:r>
          </a:p>
        </p:txBody>
      </p:sp>
      <p:sp>
        <p:nvSpPr>
          <p:cNvPr id="5" name="Slide Number Placeholder 4"/>
          <p:cNvSpPr>
            <a:spLocks noGrp="1"/>
          </p:cNvSpPr>
          <p:nvPr>
            <p:ph type="sldNum" sz="quarter" idx="11"/>
          </p:nvPr>
        </p:nvSpPr>
        <p:spPr/>
        <p:txBody>
          <a:bodyPr/>
          <a:lstStyle>
            <a:lvl1pPr>
              <a:defRPr/>
            </a:lvl1pPr>
          </a:lstStyle>
          <a:p>
            <a:r>
              <a:rPr lang="nl-NL" altLang="nl-NL"/>
              <a:t>PAGE </a:t>
            </a:r>
            <a:fld id="{3577729D-FF5A-4286-906F-BCF63D898CA8}" type="slidenum">
              <a:rPr lang="nl-NL" altLang="nl-NL"/>
              <a:pPr/>
              <a:t>‹#›</a:t>
            </a:fld>
            <a:endParaRPr lang="nl-NL" altLang="nl-NL"/>
          </a:p>
        </p:txBody>
      </p:sp>
      <p:sp>
        <p:nvSpPr>
          <p:cNvPr id="6" name="Date Placeholder 5"/>
          <p:cNvSpPr>
            <a:spLocks noGrp="1"/>
          </p:cNvSpPr>
          <p:nvPr>
            <p:ph type="dt" sz="half" idx="12"/>
          </p:nvPr>
        </p:nvSpPr>
        <p:spPr/>
        <p:txBody>
          <a:bodyPr/>
          <a:lstStyle>
            <a:lvl1pPr>
              <a:defRPr/>
            </a:lvl1pPr>
          </a:lstStyle>
          <a:p>
            <a:fld id="{14940D73-FAC7-46A7-9620-D14EA03A7F49}" type="datetime1">
              <a:rPr lang="nl-NL" altLang="nl-NL"/>
              <a:pPr/>
              <a:t>28-6-2017</a:t>
            </a:fld>
            <a:endParaRPr lang="nl-NL" altLang="nl-NL"/>
          </a:p>
        </p:txBody>
      </p:sp>
    </p:spTree>
    <p:extLst>
      <p:ext uri="{BB962C8B-B14F-4D97-AF65-F5344CB8AC3E}">
        <p14:creationId xmlns:p14="http://schemas.microsoft.com/office/powerpoint/2010/main" val="2480633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611188" y="1600200"/>
            <a:ext cx="3919537"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83125" y="1600200"/>
            <a:ext cx="3921125"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Footer Placeholder 4"/>
          <p:cNvSpPr>
            <a:spLocks noGrp="1"/>
          </p:cNvSpPr>
          <p:nvPr>
            <p:ph type="ftr" sz="quarter" idx="10"/>
          </p:nvPr>
        </p:nvSpPr>
        <p:spPr/>
        <p:txBody>
          <a:bodyPr/>
          <a:lstStyle>
            <a:lvl1pPr>
              <a:defRPr/>
            </a:lvl1pPr>
          </a:lstStyle>
          <a:p>
            <a:r>
              <a:rPr lang="nl-NL" altLang="nl-NL"/>
              <a:t>/ name of department</a:t>
            </a:r>
          </a:p>
        </p:txBody>
      </p:sp>
      <p:sp>
        <p:nvSpPr>
          <p:cNvPr id="6" name="Slide Number Placeholder 5"/>
          <p:cNvSpPr>
            <a:spLocks noGrp="1"/>
          </p:cNvSpPr>
          <p:nvPr>
            <p:ph type="sldNum" sz="quarter" idx="11"/>
          </p:nvPr>
        </p:nvSpPr>
        <p:spPr/>
        <p:txBody>
          <a:bodyPr/>
          <a:lstStyle>
            <a:lvl1pPr>
              <a:defRPr/>
            </a:lvl1pPr>
          </a:lstStyle>
          <a:p>
            <a:r>
              <a:rPr lang="nl-NL" altLang="nl-NL"/>
              <a:t>PAGE </a:t>
            </a:r>
            <a:fld id="{EC364E85-DC8B-4CF2-B0DF-2DBC1791EE29}" type="slidenum">
              <a:rPr lang="nl-NL" altLang="nl-NL"/>
              <a:pPr/>
              <a:t>‹#›</a:t>
            </a:fld>
            <a:endParaRPr lang="nl-NL" altLang="nl-NL"/>
          </a:p>
        </p:txBody>
      </p:sp>
      <p:sp>
        <p:nvSpPr>
          <p:cNvPr id="7" name="Date Placeholder 6"/>
          <p:cNvSpPr>
            <a:spLocks noGrp="1"/>
          </p:cNvSpPr>
          <p:nvPr>
            <p:ph type="dt" sz="half" idx="12"/>
          </p:nvPr>
        </p:nvSpPr>
        <p:spPr/>
        <p:txBody>
          <a:bodyPr/>
          <a:lstStyle>
            <a:lvl1pPr>
              <a:defRPr/>
            </a:lvl1pPr>
          </a:lstStyle>
          <a:p>
            <a:fld id="{10DE8B17-815C-4588-8939-A0291059CF25}" type="datetime1">
              <a:rPr lang="nl-NL" altLang="nl-NL"/>
              <a:pPr/>
              <a:t>28-6-2017</a:t>
            </a:fld>
            <a:endParaRPr lang="nl-NL" altLang="nl-NL"/>
          </a:p>
        </p:txBody>
      </p:sp>
    </p:spTree>
    <p:extLst>
      <p:ext uri="{BB962C8B-B14F-4D97-AF65-F5344CB8AC3E}">
        <p14:creationId xmlns:p14="http://schemas.microsoft.com/office/powerpoint/2010/main" val="1776817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Footer Placeholder 6"/>
          <p:cNvSpPr>
            <a:spLocks noGrp="1"/>
          </p:cNvSpPr>
          <p:nvPr>
            <p:ph type="ftr" sz="quarter" idx="10"/>
          </p:nvPr>
        </p:nvSpPr>
        <p:spPr/>
        <p:txBody>
          <a:bodyPr/>
          <a:lstStyle>
            <a:lvl1pPr>
              <a:defRPr/>
            </a:lvl1pPr>
          </a:lstStyle>
          <a:p>
            <a:r>
              <a:rPr lang="nl-NL" altLang="nl-NL"/>
              <a:t>/ name of department</a:t>
            </a:r>
          </a:p>
        </p:txBody>
      </p:sp>
      <p:sp>
        <p:nvSpPr>
          <p:cNvPr id="8" name="Slide Number Placeholder 7"/>
          <p:cNvSpPr>
            <a:spLocks noGrp="1"/>
          </p:cNvSpPr>
          <p:nvPr>
            <p:ph type="sldNum" sz="quarter" idx="11"/>
          </p:nvPr>
        </p:nvSpPr>
        <p:spPr/>
        <p:txBody>
          <a:bodyPr/>
          <a:lstStyle>
            <a:lvl1pPr>
              <a:defRPr/>
            </a:lvl1pPr>
          </a:lstStyle>
          <a:p>
            <a:r>
              <a:rPr lang="nl-NL" altLang="nl-NL"/>
              <a:t>PAGE </a:t>
            </a:r>
            <a:fld id="{3D3C087F-C701-4D23-92E8-E33872FB835C}" type="slidenum">
              <a:rPr lang="nl-NL" altLang="nl-NL"/>
              <a:pPr/>
              <a:t>‹#›</a:t>
            </a:fld>
            <a:endParaRPr lang="nl-NL" altLang="nl-NL"/>
          </a:p>
        </p:txBody>
      </p:sp>
      <p:sp>
        <p:nvSpPr>
          <p:cNvPr id="9" name="Date Placeholder 8"/>
          <p:cNvSpPr>
            <a:spLocks noGrp="1"/>
          </p:cNvSpPr>
          <p:nvPr>
            <p:ph type="dt" sz="half" idx="12"/>
          </p:nvPr>
        </p:nvSpPr>
        <p:spPr/>
        <p:txBody>
          <a:bodyPr/>
          <a:lstStyle>
            <a:lvl1pPr>
              <a:defRPr/>
            </a:lvl1pPr>
          </a:lstStyle>
          <a:p>
            <a:fld id="{1F0F1D89-2C30-4ADE-9388-A1146A09BF92}" type="datetime1">
              <a:rPr lang="nl-NL" altLang="nl-NL"/>
              <a:pPr/>
              <a:t>28-6-2017</a:t>
            </a:fld>
            <a:endParaRPr lang="nl-NL" altLang="nl-NL"/>
          </a:p>
        </p:txBody>
      </p:sp>
    </p:spTree>
    <p:extLst>
      <p:ext uri="{BB962C8B-B14F-4D97-AF65-F5344CB8AC3E}">
        <p14:creationId xmlns:p14="http://schemas.microsoft.com/office/powerpoint/2010/main" val="1632993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Footer Placeholder 2"/>
          <p:cNvSpPr>
            <a:spLocks noGrp="1"/>
          </p:cNvSpPr>
          <p:nvPr>
            <p:ph type="ftr" sz="quarter" idx="10"/>
          </p:nvPr>
        </p:nvSpPr>
        <p:spPr/>
        <p:txBody>
          <a:bodyPr/>
          <a:lstStyle>
            <a:lvl1pPr>
              <a:defRPr/>
            </a:lvl1pPr>
          </a:lstStyle>
          <a:p>
            <a:r>
              <a:rPr lang="nl-NL" altLang="nl-NL"/>
              <a:t>/ name of department</a:t>
            </a:r>
          </a:p>
        </p:txBody>
      </p:sp>
      <p:sp>
        <p:nvSpPr>
          <p:cNvPr id="4" name="Slide Number Placeholder 3"/>
          <p:cNvSpPr>
            <a:spLocks noGrp="1"/>
          </p:cNvSpPr>
          <p:nvPr>
            <p:ph type="sldNum" sz="quarter" idx="11"/>
          </p:nvPr>
        </p:nvSpPr>
        <p:spPr/>
        <p:txBody>
          <a:bodyPr/>
          <a:lstStyle>
            <a:lvl1pPr>
              <a:defRPr/>
            </a:lvl1pPr>
          </a:lstStyle>
          <a:p>
            <a:r>
              <a:rPr lang="nl-NL" altLang="nl-NL"/>
              <a:t>PAGE </a:t>
            </a:r>
            <a:fld id="{55826805-BCF2-45F9-BD13-D866BC884B49}" type="slidenum">
              <a:rPr lang="nl-NL" altLang="nl-NL"/>
              <a:pPr/>
              <a:t>‹#›</a:t>
            </a:fld>
            <a:endParaRPr lang="nl-NL" altLang="nl-NL"/>
          </a:p>
        </p:txBody>
      </p:sp>
      <p:sp>
        <p:nvSpPr>
          <p:cNvPr id="5" name="Date Placeholder 4"/>
          <p:cNvSpPr>
            <a:spLocks noGrp="1"/>
          </p:cNvSpPr>
          <p:nvPr>
            <p:ph type="dt" sz="half" idx="12"/>
          </p:nvPr>
        </p:nvSpPr>
        <p:spPr/>
        <p:txBody>
          <a:bodyPr/>
          <a:lstStyle>
            <a:lvl1pPr>
              <a:defRPr/>
            </a:lvl1pPr>
          </a:lstStyle>
          <a:p>
            <a:fld id="{5898E859-92B9-4DC4-8D5E-C7F26EEF0528}" type="datetime1">
              <a:rPr lang="nl-NL" altLang="nl-NL"/>
              <a:pPr/>
              <a:t>28-6-2017</a:t>
            </a:fld>
            <a:endParaRPr lang="nl-NL" altLang="nl-NL"/>
          </a:p>
        </p:txBody>
      </p:sp>
    </p:spTree>
    <p:extLst>
      <p:ext uri="{BB962C8B-B14F-4D97-AF65-F5344CB8AC3E}">
        <p14:creationId xmlns:p14="http://schemas.microsoft.com/office/powerpoint/2010/main" val="16366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nl-NL" altLang="nl-NL"/>
              <a:t>/ name of department</a:t>
            </a:r>
          </a:p>
        </p:txBody>
      </p:sp>
      <p:sp>
        <p:nvSpPr>
          <p:cNvPr id="3" name="Slide Number Placeholder 2"/>
          <p:cNvSpPr>
            <a:spLocks noGrp="1"/>
          </p:cNvSpPr>
          <p:nvPr>
            <p:ph type="sldNum" sz="quarter" idx="11"/>
          </p:nvPr>
        </p:nvSpPr>
        <p:spPr/>
        <p:txBody>
          <a:bodyPr/>
          <a:lstStyle>
            <a:lvl1pPr>
              <a:defRPr/>
            </a:lvl1pPr>
          </a:lstStyle>
          <a:p>
            <a:r>
              <a:rPr lang="nl-NL" altLang="nl-NL"/>
              <a:t>PAGE </a:t>
            </a:r>
            <a:fld id="{C66D23C1-A7DC-4232-8CE2-4FF90FA4EFE8}" type="slidenum">
              <a:rPr lang="nl-NL" altLang="nl-NL"/>
              <a:pPr/>
              <a:t>‹#›</a:t>
            </a:fld>
            <a:endParaRPr lang="nl-NL" altLang="nl-NL"/>
          </a:p>
        </p:txBody>
      </p:sp>
      <p:sp>
        <p:nvSpPr>
          <p:cNvPr id="4" name="Date Placeholder 3"/>
          <p:cNvSpPr>
            <a:spLocks noGrp="1"/>
          </p:cNvSpPr>
          <p:nvPr>
            <p:ph type="dt" sz="half" idx="12"/>
          </p:nvPr>
        </p:nvSpPr>
        <p:spPr/>
        <p:txBody>
          <a:bodyPr/>
          <a:lstStyle>
            <a:lvl1pPr>
              <a:defRPr/>
            </a:lvl1pPr>
          </a:lstStyle>
          <a:p>
            <a:fld id="{9CCF17EC-E9B5-487A-8922-DD3802F9968E}" type="datetime1">
              <a:rPr lang="nl-NL" altLang="nl-NL"/>
              <a:pPr/>
              <a:t>28-6-2017</a:t>
            </a:fld>
            <a:endParaRPr lang="nl-NL" altLang="nl-NL"/>
          </a:p>
        </p:txBody>
      </p:sp>
    </p:spTree>
    <p:extLst>
      <p:ext uri="{BB962C8B-B14F-4D97-AF65-F5344CB8AC3E}">
        <p14:creationId xmlns:p14="http://schemas.microsoft.com/office/powerpoint/2010/main" val="2074594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nl-NL" altLang="nl-NL"/>
              <a:t>/ name of department</a:t>
            </a:r>
          </a:p>
        </p:txBody>
      </p:sp>
      <p:sp>
        <p:nvSpPr>
          <p:cNvPr id="5" name="Slide Number Placeholder 4"/>
          <p:cNvSpPr>
            <a:spLocks noGrp="1"/>
          </p:cNvSpPr>
          <p:nvPr>
            <p:ph type="sldNum" sz="quarter" idx="11"/>
          </p:nvPr>
        </p:nvSpPr>
        <p:spPr/>
        <p:txBody>
          <a:bodyPr/>
          <a:lstStyle>
            <a:lvl1pPr>
              <a:defRPr/>
            </a:lvl1pPr>
          </a:lstStyle>
          <a:p>
            <a:r>
              <a:rPr lang="nl-NL" altLang="nl-NL"/>
              <a:t>PAGE </a:t>
            </a:r>
            <a:fld id="{38977E67-AD45-4309-9B92-F967D48DF0FF}" type="slidenum">
              <a:rPr lang="nl-NL" altLang="nl-NL"/>
              <a:pPr/>
              <a:t>‹#›</a:t>
            </a:fld>
            <a:endParaRPr lang="nl-NL" altLang="nl-NL"/>
          </a:p>
        </p:txBody>
      </p:sp>
      <p:sp>
        <p:nvSpPr>
          <p:cNvPr id="6" name="Date Placeholder 5"/>
          <p:cNvSpPr>
            <a:spLocks noGrp="1"/>
          </p:cNvSpPr>
          <p:nvPr>
            <p:ph type="dt" sz="half" idx="12"/>
          </p:nvPr>
        </p:nvSpPr>
        <p:spPr/>
        <p:txBody>
          <a:bodyPr/>
          <a:lstStyle>
            <a:lvl1pPr>
              <a:defRPr/>
            </a:lvl1pPr>
          </a:lstStyle>
          <a:p>
            <a:fld id="{643B5DF9-3FB0-47E4-98A6-392BED82EE71}" type="datetime1">
              <a:rPr lang="nl-NL" altLang="nl-NL"/>
              <a:pPr/>
              <a:t>28-6-2017</a:t>
            </a:fld>
            <a:endParaRPr lang="nl-NL" altLang="nl-NL"/>
          </a:p>
        </p:txBody>
      </p:sp>
    </p:spTree>
    <p:extLst>
      <p:ext uri="{BB962C8B-B14F-4D97-AF65-F5344CB8AC3E}">
        <p14:creationId xmlns:p14="http://schemas.microsoft.com/office/powerpoint/2010/main" val="26281284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nl-NL" altLang="nl-NL"/>
              <a:t>/ name of department</a:t>
            </a:r>
          </a:p>
        </p:txBody>
      </p:sp>
      <p:sp>
        <p:nvSpPr>
          <p:cNvPr id="6" name="Slide Number Placeholder 5"/>
          <p:cNvSpPr>
            <a:spLocks noGrp="1"/>
          </p:cNvSpPr>
          <p:nvPr>
            <p:ph type="sldNum" sz="quarter" idx="11"/>
          </p:nvPr>
        </p:nvSpPr>
        <p:spPr/>
        <p:txBody>
          <a:bodyPr/>
          <a:lstStyle>
            <a:lvl1pPr>
              <a:defRPr/>
            </a:lvl1pPr>
          </a:lstStyle>
          <a:p>
            <a:r>
              <a:rPr lang="nl-NL" altLang="nl-NL"/>
              <a:t>PAGE </a:t>
            </a:r>
            <a:fld id="{E52FA968-8BBE-4D57-A715-3107AE0B6610}" type="slidenum">
              <a:rPr lang="nl-NL" altLang="nl-NL"/>
              <a:pPr/>
              <a:t>‹#›</a:t>
            </a:fld>
            <a:endParaRPr lang="nl-NL" altLang="nl-NL"/>
          </a:p>
        </p:txBody>
      </p:sp>
      <p:sp>
        <p:nvSpPr>
          <p:cNvPr id="7" name="Date Placeholder 6"/>
          <p:cNvSpPr>
            <a:spLocks noGrp="1"/>
          </p:cNvSpPr>
          <p:nvPr>
            <p:ph type="dt" sz="half" idx="12"/>
          </p:nvPr>
        </p:nvSpPr>
        <p:spPr/>
        <p:txBody>
          <a:bodyPr/>
          <a:lstStyle>
            <a:lvl1pPr>
              <a:defRPr/>
            </a:lvl1pPr>
          </a:lstStyle>
          <a:p>
            <a:fld id="{B719C668-ADEC-4490-8167-93DED28D9270}" type="datetime1">
              <a:rPr lang="nl-NL" altLang="nl-NL"/>
              <a:pPr/>
              <a:t>28-6-2017</a:t>
            </a:fld>
            <a:endParaRPr lang="nl-NL" altLang="nl-NL"/>
          </a:p>
        </p:txBody>
      </p:sp>
    </p:spTree>
    <p:extLst>
      <p:ext uri="{BB962C8B-B14F-4D97-AF65-F5344CB8AC3E}">
        <p14:creationId xmlns:p14="http://schemas.microsoft.com/office/powerpoint/2010/main" val="24016586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nl-NL" altLang="nl-NL"/>
              <a:t>/ name of department</a:t>
            </a:r>
          </a:p>
        </p:txBody>
      </p:sp>
      <p:sp>
        <p:nvSpPr>
          <p:cNvPr id="6" name="Slide Number Placeholder 5"/>
          <p:cNvSpPr>
            <a:spLocks noGrp="1"/>
          </p:cNvSpPr>
          <p:nvPr>
            <p:ph type="sldNum" sz="quarter" idx="11"/>
          </p:nvPr>
        </p:nvSpPr>
        <p:spPr/>
        <p:txBody>
          <a:bodyPr/>
          <a:lstStyle>
            <a:lvl1pPr>
              <a:defRPr/>
            </a:lvl1pPr>
          </a:lstStyle>
          <a:p>
            <a:r>
              <a:rPr lang="nl-NL" altLang="nl-NL"/>
              <a:t>PAGE </a:t>
            </a:r>
            <a:fld id="{F98A1A8E-E1D6-4C98-9D59-E0F23C822563}" type="slidenum">
              <a:rPr lang="nl-NL" altLang="nl-NL"/>
              <a:pPr/>
              <a:t>‹#›</a:t>
            </a:fld>
            <a:endParaRPr lang="nl-NL" altLang="nl-NL"/>
          </a:p>
        </p:txBody>
      </p:sp>
      <p:sp>
        <p:nvSpPr>
          <p:cNvPr id="7" name="Date Placeholder 6"/>
          <p:cNvSpPr>
            <a:spLocks noGrp="1"/>
          </p:cNvSpPr>
          <p:nvPr>
            <p:ph type="dt" sz="half" idx="12"/>
          </p:nvPr>
        </p:nvSpPr>
        <p:spPr/>
        <p:txBody>
          <a:bodyPr/>
          <a:lstStyle>
            <a:lvl1pPr>
              <a:defRPr/>
            </a:lvl1pPr>
          </a:lstStyle>
          <a:p>
            <a:fld id="{2FF86C03-9932-4E39-BE56-D55F6F2BAE7F}" type="datetime1">
              <a:rPr lang="nl-NL" altLang="nl-NL"/>
              <a:pPr/>
              <a:t>28-6-2017</a:t>
            </a:fld>
            <a:endParaRPr lang="nl-NL" altLang="nl-NL"/>
          </a:p>
        </p:txBody>
      </p:sp>
    </p:spTree>
    <p:extLst>
      <p:ext uri="{BB962C8B-B14F-4D97-AF65-F5344CB8AC3E}">
        <p14:creationId xmlns:p14="http://schemas.microsoft.com/office/powerpoint/2010/main" val="423184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Footer Placeholder 3"/>
          <p:cNvSpPr>
            <a:spLocks noGrp="1"/>
          </p:cNvSpPr>
          <p:nvPr>
            <p:ph type="ftr" sz="quarter" idx="10"/>
          </p:nvPr>
        </p:nvSpPr>
        <p:spPr/>
        <p:txBody>
          <a:bodyPr/>
          <a:lstStyle>
            <a:lvl1pPr>
              <a:defRPr/>
            </a:lvl1pPr>
          </a:lstStyle>
          <a:p>
            <a:r>
              <a:rPr lang="nl-NL" altLang="nl-NL"/>
              <a:t>/ name of department</a:t>
            </a:r>
          </a:p>
        </p:txBody>
      </p:sp>
      <p:sp>
        <p:nvSpPr>
          <p:cNvPr id="5" name="Slide Number Placeholder 4"/>
          <p:cNvSpPr>
            <a:spLocks noGrp="1"/>
          </p:cNvSpPr>
          <p:nvPr>
            <p:ph type="sldNum" sz="quarter" idx="11"/>
          </p:nvPr>
        </p:nvSpPr>
        <p:spPr/>
        <p:txBody>
          <a:bodyPr/>
          <a:lstStyle>
            <a:lvl1pPr>
              <a:defRPr/>
            </a:lvl1pPr>
          </a:lstStyle>
          <a:p>
            <a:r>
              <a:rPr lang="nl-NL" altLang="nl-NL"/>
              <a:t>PAGE </a:t>
            </a:r>
            <a:fld id="{1DC724A7-F6FA-4527-AD8D-F65EA05C69C8}" type="slidenum">
              <a:rPr lang="nl-NL" altLang="nl-NL"/>
              <a:pPr/>
              <a:t>‹#›</a:t>
            </a:fld>
            <a:endParaRPr lang="nl-NL" altLang="nl-NL"/>
          </a:p>
        </p:txBody>
      </p:sp>
      <p:sp>
        <p:nvSpPr>
          <p:cNvPr id="6" name="Date Placeholder 5"/>
          <p:cNvSpPr>
            <a:spLocks noGrp="1"/>
          </p:cNvSpPr>
          <p:nvPr>
            <p:ph type="dt" sz="half" idx="12"/>
          </p:nvPr>
        </p:nvSpPr>
        <p:spPr/>
        <p:txBody>
          <a:bodyPr/>
          <a:lstStyle>
            <a:lvl1pPr>
              <a:defRPr/>
            </a:lvl1pPr>
          </a:lstStyle>
          <a:p>
            <a:fld id="{E7440629-921E-40B3-A0C7-F3E6EE8FD4E3}" type="datetime1">
              <a:rPr lang="nl-NL" altLang="nl-NL"/>
              <a:pPr/>
              <a:t>28-6-2017</a:t>
            </a:fld>
            <a:endParaRPr lang="nl-NL" altLang="nl-NL"/>
          </a:p>
        </p:txBody>
      </p:sp>
    </p:spTree>
    <p:extLst>
      <p:ext uri="{BB962C8B-B14F-4D97-AF65-F5344CB8AC3E}">
        <p14:creationId xmlns:p14="http://schemas.microsoft.com/office/powerpoint/2010/main" val="647236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15900"/>
            <a:ext cx="2005012" cy="5522913"/>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611188" y="215900"/>
            <a:ext cx="58674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Footer Placeholder 3"/>
          <p:cNvSpPr>
            <a:spLocks noGrp="1"/>
          </p:cNvSpPr>
          <p:nvPr>
            <p:ph type="ftr" sz="quarter" idx="10"/>
          </p:nvPr>
        </p:nvSpPr>
        <p:spPr/>
        <p:txBody>
          <a:bodyPr/>
          <a:lstStyle>
            <a:lvl1pPr>
              <a:defRPr/>
            </a:lvl1pPr>
          </a:lstStyle>
          <a:p>
            <a:r>
              <a:rPr lang="nl-NL" altLang="nl-NL"/>
              <a:t>/ name of department</a:t>
            </a:r>
          </a:p>
        </p:txBody>
      </p:sp>
      <p:sp>
        <p:nvSpPr>
          <p:cNvPr id="5" name="Slide Number Placeholder 4"/>
          <p:cNvSpPr>
            <a:spLocks noGrp="1"/>
          </p:cNvSpPr>
          <p:nvPr>
            <p:ph type="sldNum" sz="quarter" idx="11"/>
          </p:nvPr>
        </p:nvSpPr>
        <p:spPr/>
        <p:txBody>
          <a:bodyPr/>
          <a:lstStyle>
            <a:lvl1pPr>
              <a:defRPr/>
            </a:lvl1pPr>
          </a:lstStyle>
          <a:p>
            <a:r>
              <a:rPr lang="nl-NL" altLang="nl-NL"/>
              <a:t>PAGE </a:t>
            </a:r>
            <a:fld id="{CE6C9946-481A-49F1-B1E4-602751CC3C49}" type="slidenum">
              <a:rPr lang="nl-NL" altLang="nl-NL"/>
              <a:pPr/>
              <a:t>‹#›</a:t>
            </a:fld>
            <a:endParaRPr lang="nl-NL" altLang="nl-NL"/>
          </a:p>
        </p:txBody>
      </p:sp>
      <p:sp>
        <p:nvSpPr>
          <p:cNvPr id="6" name="Date Placeholder 5"/>
          <p:cNvSpPr>
            <a:spLocks noGrp="1"/>
          </p:cNvSpPr>
          <p:nvPr>
            <p:ph type="dt" sz="half" idx="12"/>
          </p:nvPr>
        </p:nvSpPr>
        <p:spPr/>
        <p:txBody>
          <a:bodyPr/>
          <a:lstStyle>
            <a:lvl1pPr>
              <a:defRPr/>
            </a:lvl1pPr>
          </a:lstStyle>
          <a:p>
            <a:fld id="{61A221F3-DD40-4888-BD76-27A1437F2955}" type="datetime1">
              <a:rPr lang="nl-NL" altLang="nl-NL"/>
              <a:pPr/>
              <a:t>28-6-2017</a:t>
            </a:fld>
            <a:endParaRPr lang="nl-NL" altLang="nl-NL"/>
          </a:p>
        </p:txBody>
      </p:sp>
    </p:spTree>
    <p:extLst>
      <p:ext uri="{BB962C8B-B14F-4D97-AF65-F5344CB8AC3E}">
        <p14:creationId xmlns:p14="http://schemas.microsoft.com/office/powerpoint/2010/main" val="500865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611188" y="1600200"/>
            <a:ext cx="3921125"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84713" y="1600200"/>
            <a:ext cx="3921125"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Footer Placeholder 4"/>
          <p:cNvSpPr>
            <a:spLocks noGrp="1"/>
          </p:cNvSpPr>
          <p:nvPr>
            <p:ph type="ftr" sz="quarter" idx="10"/>
          </p:nvPr>
        </p:nvSpPr>
        <p:spPr/>
        <p:txBody>
          <a:bodyPr/>
          <a:lstStyle>
            <a:lvl1pPr>
              <a:defRPr/>
            </a:lvl1pPr>
          </a:lstStyle>
          <a:p>
            <a:r>
              <a:rPr lang="nl-NL" altLang="nl-NL"/>
              <a:t>/ name of department</a:t>
            </a:r>
          </a:p>
        </p:txBody>
      </p:sp>
      <p:sp>
        <p:nvSpPr>
          <p:cNvPr id="6" name="Slide Number Placeholder 5"/>
          <p:cNvSpPr>
            <a:spLocks noGrp="1"/>
          </p:cNvSpPr>
          <p:nvPr>
            <p:ph type="sldNum" sz="quarter" idx="11"/>
          </p:nvPr>
        </p:nvSpPr>
        <p:spPr/>
        <p:txBody>
          <a:bodyPr/>
          <a:lstStyle>
            <a:lvl1pPr>
              <a:defRPr/>
            </a:lvl1pPr>
          </a:lstStyle>
          <a:p>
            <a:r>
              <a:rPr lang="nl-NL" altLang="nl-NL"/>
              <a:t>PAGE </a:t>
            </a:r>
            <a:fld id="{D53311A7-6D1C-426F-84E9-818B68E5B496}" type="slidenum">
              <a:rPr lang="nl-NL" altLang="nl-NL"/>
              <a:pPr/>
              <a:t>‹#›</a:t>
            </a:fld>
            <a:endParaRPr lang="nl-NL" altLang="nl-NL"/>
          </a:p>
        </p:txBody>
      </p:sp>
      <p:sp>
        <p:nvSpPr>
          <p:cNvPr id="7" name="Date Placeholder 6"/>
          <p:cNvSpPr>
            <a:spLocks noGrp="1"/>
          </p:cNvSpPr>
          <p:nvPr>
            <p:ph type="dt" sz="half" idx="12"/>
          </p:nvPr>
        </p:nvSpPr>
        <p:spPr/>
        <p:txBody>
          <a:bodyPr/>
          <a:lstStyle>
            <a:lvl1pPr>
              <a:defRPr/>
            </a:lvl1pPr>
          </a:lstStyle>
          <a:p>
            <a:fld id="{229B3F64-3A57-4D0D-9823-E44605702EBA}" type="datetime1">
              <a:rPr lang="nl-NL" altLang="nl-NL"/>
              <a:pPr/>
              <a:t>28-6-2017</a:t>
            </a:fld>
            <a:endParaRPr lang="nl-NL" altLang="nl-NL"/>
          </a:p>
        </p:txBody>
      </p:sp>
    </p:spTree>
    <p:extLst>
      <p:ext uri="{BB962C8B-B14F-4D97-AF65-F5344CB8AC3E}">
        <p14:creationId xmlns:p14="http://schemas.microsoft.com/office/powerpoint/2010/main" val="2499067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Footer Placeholder 6"/>
          <p:cNvSpPr>
            <a:spLocks noGrp="1"/>
          </p:cNvSpPr>
          <p:nvPr>
            <p:ph type="ftr" sz="quarter" idx="10"/>
          </p:nvPr>
        </p:nvSpPr>
        <p:spPr/>
        <p:txBody>
          <a:bodyPr/>
          <a:lstStyle>
            <a:lvl1pPr>
              <a:defRPr/>
            </a:lvl1pPr>
          </a:lstStyle>
          <a:p>
            <a:r>
              <a:rPr lang="nl-NL" altLang="nl-NL"/>
              <a:t>/ name of department</a:t>
            </a:r>
          </a:p>
        </p:txBody>
      </p:sp>
      <p:sp>
        <p:nvSpPr>
          <p:cNvPr id="8" name="Slide Number Placeholder 7"/>
          <p:cNvSpPr>
            <a:spLocks noGrp="1"/>
          </p:cNvSpPr>
          <p:nvPr>
            <p:ph type="sldNum" sz="quarter" idx="11"/>
          </p:nvPr>
        </p:nvSpPr>
        <p:spPr/>
        <p:txBody>
          <a:bodyPr/>
          <a:lstStyle>
            <a:lvl1pPr>
              <a:defRPr/>
            </a:lvl1pPr>
          </a:lstStyle>
          <a:p>
            <a:r>
              <a:rPr lang="nl-NL" altLang="nl-NL"/>
              <a:t>PAGE </a:t>
            </a:r>
            <a:fld id="{CEC3734B-C928-4F6D-B40A-417084A7BF8E}" type="slidenum">
              <a:rPr lang="nl-NL" altLang="nl-NL"/>
              <a:pPr/>
              <a:t>‹#›</a:t>
            </a:fld>
            <a:endParaRPr lang="nl-NL" altLang="nl-NL"/>
          </a:p>
        </p:txBody>
      </p:sp>
      <p:sp>
        <p:nvSpPr>
          <p:cNvPr id="9" name="Date Placeholder 8"/>
          <p:cNvSpPr>
            <a:spLocks noGrp="1"/>
          </p:cNvSpPr>
          <p:nvPr>
            <p:ph type="dt" sz="half" idx="12"/>
          </p:nvPr>
        </p:nvSpPr>
        <p:spPr/>
        <p:txBody>
          <a:bodyPr/>
          <a:lstStyle>
            <a:lvl1pPr>
              <a:defRPr/>
            </a:lvl1pPr>
          </a:lstStyle>
          <a:p>
            <a:fld id="{EB933E2D-14B6-499F-B59F-542A7F8D6BCB}" type="datetime1">
              <a:rPr lang="nl-NL" altLang="nl-NL"/>
              <a:pPr/>
              <a:t>28-6-2017</a:t>
            </a:fld>
            <a:endParaRPr lang="nl-NL" altLang="nl-NL"/>
          </a:p>
        </p:txBody>
      </p:sp>
    </p:spTree>
    <p:extLst>
      <p:ext uri="{BB962C8B-B14F-4D97-AF65-F5344CB8AC3E}">
        <p14:creationId xmlns:p14="http://schemas.microsoft.com/office/powerpoint/2010/main" val="69955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Footer Placeholder 2"/>
          <p:cNvSpPr>
            <a:spLocks noGrp="1"/>
          </p:cNvSpPr>
          <p:nvPr>
            <p:ph type="ftr" sz="quarter" idx="10"/>
          </p:nvPr>
        </p:nvSpPr>
        <p:spPr/>
        <p:txBody>
          <a:bodyPr/>
          <a:lstStyle>
            <a:lvl1pPr>
              <a:defRPr/>
            </a:lvl1pPr>
          </a:lstStyle>
          <a:p>
            <a:r>
              <a:rPr lang="nl-NL" altLang="nl-NL"/>
              <a:t>/ name of department</a:t>
            </a:r>
          </a:p>
        </p:txBody>
      </p:sp>
      <p:sp>
        <p:nvSpPr>
          <p:cNvPr id="4" name="Slide Number Placeholder 3"/>
          <p:cNvSpPr>
            <a:spLocks noGrp="1"/>
          </p:cNvSpPr>
          <p:nvPr>
            <p:ph type="sldNum" sz="quarter" idx="11"/>
          </p:nvPr>
        </p:nvSpPr>
        <p:spPr/>
        <p:txBody>
          <a:bodyPr/>
          <a:lstStyle>
            <a:lvl1pPr>
              <a:defRPr/>
            </a:lvl1pPr>
          </a:lstStyle>
          <a:p>
            <a:r>
              <a:rPr lang="nl-NL" altLang="nl-NL"/>
              <a:t>PAGE </a:t>
            </a:r>
            <a:fld id="{97B32FA2-76C4-4A57-A30A-109DA1C47006}" type="slidenum">
              <a:rPr lang="nl-NL" altLang="nl-NL"/>
              <a:pPr/>
              <a:t>‹#›</a:t>
            </a:fld>
            <a:endParaRPr lang="nl-NL" altLang="nl-NL"/>
          </a:p>
        </p:txBody>
      </p:sp>
      <p:sp>
        <p:nvSpPr>
          <p:cNvPr id="5" name="Date Placeholder 4"/>
          <p:cNvSpPr>
            <a:spLocks noGrp="1"/>
          </p:cNvSpPr>
          <p:nvPr>
            <p:ph type="dt" sz="half" idx="12"/>
          </p:nvPr>
        </p:nvSpPr>
        <p:spPr/>
        <p:txBody>
          <a:bodyPr/>
          <a:lstStyle>
            <a:lvl1pPr>
              <a:defRPr/>
            </a:lvl1pPr>
          </a:lstStyle>
          <a:p>
            <a:fld id="{A6C61ED5-5968-4A56-B787-2711A36FC8EA}" type="datetime1">
              <a:rPr lang="nl-NL" altLang="nl-NL"/>
              <a:pPr/>
              <a:t>28-6-2017</a:t>
            </a:fld>
            <a:endParaRPr lang="nl-NL" altLang="nl-NL"/>
          </a:p>
        </p:txBody>
      </p:sp>
    </p:spTree>
    <p:extLst>
      <p:ext uri="{BB962C8B-B14F-4D97-AF65-F5344CB8AC3E}">
        <p14:creationId xmlns:p14="http://schemas.microsoft.com/office/powerpoint/2010/main" val="1366600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nl-NL" altLang="nl-NL"/>
              <a:t>/ name of department</a:t>
            </a:r>
          </a:p>
        </p:txBody>
      </p:sp>
      <p:sp>
        <p:nvSpPr>
          <p:cNvPr id="3" name="Slide Number Placeholder 2"/>
          <p:cNvSpPr>
            <a:spLocks noGrp="1"/>
          </p:cNvSpPr>
          <p:nvPr>
            <p:ph type="sldNum" sz="quarter" idx="11"/>
          </p:nvPr>
        </p:nvSpPr>
        <p:spPr/>
        <p:txBody>
          <a:bodyPr/>
          <a:lstStyle>
            <a:lvl1pPr>
              <a:defRPr/>
            </a:lvl1pPr>
          </a:lstStyle>
          <a:p>
            <a:r>
              <a:rPr lang="nl-NL" altLang="nl-NL"/>
              <a:t>PAGE </a:t>
            </a:r>
            <a:fld id="{C7EC4209-FB41-49F7-9D44-AEC50693459E}" type="slidenum">
              <a:rPr lang="nl-NL" altLang="nl-NL"/>
              <a:pPr/>
              <a:t>‹#›</a:t>
            </a:fld>
            <a:endParaRPr lang="nl-NL" altLang="nl-NL"/>
          </a:p>
        </p:txBody>
      </p:sp>
      <p:sp>
        <p:nvSpPr>
          <p:cNvPr id="4" name="Date Placeholder 3"/>
          <p:cNvSpPr>
            <a:spLocks noGrp="1"/>
          </p:cNvSpPr>
          <p:nvPr>
            <p:ph type="dt" sz="half" idx="12"/>
          </p:nvPr>
        </p:nvSpPr>
        <p:spPr/>
        <p:txBody>
          <a:bodyPr/>
          <a:lstStyle>
            <a:lvl1pPr>
              <a:defRPr/>
            </a:lvl1pPr>
          </a:lstStyle>
          <a:p>
            <a:fld id="{AD8A16BD-A5EA-4D80-B601-EDE74C591811}" type="datetime1">
              <a:rPr lang="nl-NL" altLang="nl-NL"/>
              <a:pPr/>
              <a:t>28-6-2017</a:t>
            </a:fld>
            <a:endParaRPr lang="nl-NL" altLang="nl-NL"/>
          </a:p>
        </p:txBody>
      </p:sp>
    </p:spTree>
    <p:extLst>
      <p:ext uri="{BB962C8B-B14F-4D97-AF65-F5344CB8AC3E}">
        <p14:creationId xmlns:p14="http://schemas.microsoft.com/office/powerpoint/2010/main" val="3440971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nl-NL" altLang="nl-NL"/>
              <a:t>/ name of department</a:t>
            </a:r>
          </a:p>
        </p:txBody>
      </p:sp>
      <p:sp>
        <p:nvSpPr>
          <p:cNvPr id="6" name="Slide Number Placeholder 5"/>
          <p:cNvSpPr>
            <a:spLocks noGrp="1"/>
          </p:cNvSpPr>
          <p:nvPr>
            <p:ph type="sldNum" sz="quarter" idx="11"/>
          </p:nvPr>
        </p:nvSpPr>
        <p:spPr/>
        <p:txBody>
          <a:bodyPr/>
          <a:lstStyle>
            <a:lvl1pPr>
              <a:defRPr/>
            </a:lvl1pPr>
          </a:lstStyle>
          <a:p>
            <a:r>
              <a:rPr lang="nl-NL" altLang="nl-NL"/>
              <a:t>PAGE </a:t>
            </a:r>
            <a:fld id="{AABC1B4B-1BD4-4BFC-ADF2-3478AF44B941}" type="slidenum">
              <a:rPr lang="nl-NL" altLang="nl-NL"/>
              <a:pPr/>
              <a:t>‹#›</a:t>
            </a:fld>
            <a:endParaRPr lang="nl-NL" altLang="nl-NL"/>
          </a:p>
        </p:txBody>
      </p:sp>
      <p:sp>
        <p:nvSpPr>
          <p:cNvPr id="7" name="Date Placeholder 6"/>
          <p:cNvSpPr>
            <a:spLocks noGrp="1"/>
          </p:cNvSpPr>
          <p:nvPr>
            <p:ph type="dt" sz="half" idx="12"/>
          </p:nvPr>
        </p:nvSpPr>
        <p:spPr/>
        <p:txBody>
          <a:bodyPr/>
          <a:lstStyle>
            <a:lvl1pPr>
              <a:defRPr/>
            </a:lvl1pPr>
          </a:lstStyle>
          <a:p>
            <a:fld id="{835D9C6E-611C-4B38-ABC4-E0797BB0E134}" type="datetime1">
              <a:rPr lang="nl-NL" altLang="nl-NL"/>
              <a:pPr/>
              <a:t>28-6-2017</a:t>
            </a:fld>
            <a:endParaRPr lang="nl-NL" altLang="nl-NL"/>
          </a:p>
        </p:txBody>
      </p:sp>
    </p:spTree>
    <p:extLst>
      <p:ext uri="{BB962C8B-B14F-4D97-AF65-F5344CB8AC3E}">
        <p14:creationId xmlns:p14="http://schemas.microsoft.com/office/powerpoint/2010/main" val="1251110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nl-NL" altLang="nl-NL"/>
              <a:t>/ name of department</a:t>
            </a:r>
          </a:p>
        </p:txBody>
      </p:sp>
      <p:sp>
        <p:nvSpPr>
          <p:cNvPr id="6" name="Slide Number Placeholder 5"/>
          <p:cNvSpPr>
            <a:spLocks noGrp="1"/>
          </p:cNvSpPr>
          <p:nvPr>
            <p:ph type="sldNum" sz="quarter" idx="11"/>
          </p:nvPr>
        </p:nvSpPr>
        <p:spPr/>
        <p:txBody>
          <a:bodyPr/>
          <a:lstStyle>
            <a:lvl1pPr>
              <a:defRPr/>
            </a:lvl1pPr>
          </a:lstStyle>
          <a:p>
            <a:r>
              <a:rPr lang="nl-NL" altLang="nl-NL"/>
              <a:t>PAGE </a:t>
            </a:r>
            <a:fld id="{C2988A06-8558-4C50-9D8A-7D55287ED834}" type="slidenum">
              <a:rPr lang="nl-NL" altLang="nl-NL"/>
              <a:pPr/>
              <a:t>‹#›</a:t>
            </a:fld>
            <a:endParaRPr lang="nl-NL" altLang="nl-NL"/>
          </a:p>
        </p:txBody>
      </p:sp>
      <p:sp>
        <p:nvSpPr>
          <p:cNvPr id="7" name="Date Placeholder 6"/>
          <p:cNvSpPr>
            <a:spLocks noGrp="1"/>
          </p:cNvSpPr>
          <p:nvPr>
            <p:ph type="dt" sz="half" idx="12"/>
          </p:nvPr>
        </p:nvSpPr>
        <p:spPr/>
        <p:txBody>
          <a:bodyPr/>
          <a:lstStyle>
            <a:lvl1pPr>
              <a:defRPr/>
            </a:lvl1pPr>
          </a:lstStyle>
          <a:p>
            <a:fld id="{91687E94-B3B7-421C-92A8-5D759CCAE492}" type="datetime1">
              <a:rPr lang="nl-NL" altLang="nl-NL"/>
              <a:pPr/>
              <a:t>28-6-2017</a:t>
            </a:fld>
            <a:endParaRPr lang="nl-NL" altLang="nl-NL"/>
          </a:p>
        </p:txBody>
      </p:sp>
    </p:spTree>
    <p:extLst>
      <p:ext uri="{BB962C8B-B14F-4D97-AF65-F5344CB8AC3E}">
        <p14:creationId xmlns:p14="http://schemas.microsoft.com/office/powerpoint/2010/main" val="298740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23569" name="Picture 17" descr="red ba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8982075" cy="1295400"/>
          </a:xfrm>
          <a:prstGeom prst="rect">
            <a:avLst/>
          </a:prstGeom>
          <a:noFill/>
          <a:extLst>
            <a:ext uri="{909E8E84-426E-40DD-AFC4-6F175D3DCCD1}">
              <a14:hiddenFill xmlns:a14="http://schemas.microsoft.com/office/drawing/2010/main">
                <a:solidFill>
                  <a:srgbClr val="FFFFFF"/>
                </a:solidFill>
              </a14:hiddenFill>
            </a:ext>
          </a:extLst>
        </p:spPr>
      </p:pic>
      <p:sp>
        <p:nvSpPr>
          <p:cNvPr id="23556" name="Rectangle 4"/>
          <p:cNvSpPr>
            <a:spLocks noGrp="1" noChangeArrowheads="1"/>
          </p:cNvSpPr>
          <p:nvPr>
            <p:ph type="title"/>
          </p:nvPr>
        </p:nvSpPr>
        <p:spPr bwMode="auto">
          <a:xfrm>
            <a:off x="611188" y="215900"/>
            <a:ext cx="8024812"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nl-NL"/>
              <a:t>Click to edit Master title style</a:t>
            </a:r>
            <a:endParaRPr lang="nl-NL" altLang="nl-NL"/>
          </a:p>
        </p:txBody>
      </p:sp>
      <p:sp>
        <p:nvSpPr>
          <p:cNvPr id="23558" name="Rectangle 6"/>
          <p:cNvSpPr>
            <a:spLocks noGrp="1" noChangeArrowheads="1"/>
          </p:cNvSpPr>
          <p:nvPr>
            <p:ph type="ftr" sz="quarter" idx="3"/>
          </p:nvPr>
        </p:nvSpPr>
        <p:spPr bwMode="auto">
          <a:xfrm>
            <a:off x="179388" y="6548438"/>
            <a:ext cx="3598862"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1000"/>
            </a:lvl1pPr>
          </a:lstStyle>
          <a:p>
            <a:r>
              <a:rPr lang="nl-NL" altLang="nl-NL"/>
              <a:t>/ name of department</a:t>
            </a:r>
          </a:p>
        </p:txBody>
      </p:sp>
      <p:pic>
        <p:nvPicPr>
          <p:cNvPr id="23562" name="Picture 10" descr="date ba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9925" y="6408738"/>
            <a:ext cx="2124075" cy="447675"/>
          </a:xfrm>
          <a:prstGeom prst="rect">
            <a:avLst/>
          </a:prstGeom>
          <a:noFill/>
          <a:extLst>
            <a:ext uri="{909E8E84-426E-40DD-AFC4-6F175D3DCCD1}">
              <a14:hiddenFill xmlns:a14="http://schemas.microsoft.com/office/drawing/2010/main">
                <a:solidFill>
                  <a:srgbClr val="FFFFFF"/>
                </a:solidFill>
              </a14:hiddenFill>
            </a:ext>
          </a:extLst>
        </p:spPr>
      </p:pic>
      <p:sp>
        <p:nvSpPr>
          <p:cNvPr id="23563" name="Rectangle 11"/>
          <p:cNvSpPr>
            <a:spLocks noGrp="1" noChangeArrowheads="1"/>
          </p:cNvSpPr>
          <p:nvPr>
            <p:ph type="sldNum" sz="quarter" idx="4"/>
          </p:nvPr>
        </p:nvSpPr>
        <p:spPr bwMode="auto">
          <a:xfrm>
            <a:off x="8243888" y="6548438"/>
            <a:ext cx="609600"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800">
                <a:solidFill>
                  <a:schemeClr val="tx2"/>
                </a:solidFill>
              </a:defRPr>
            </a:lvl1pPr>
          </a:lstStyle>
          <a:p>
            <a:r>
              <a:rPr lang="nl-NL" altLang="nl-NL"/>
              <a:t>PAGE </a:t>
            </a:r>
            <a:fld id="{2E936026-2EB9-4D95-9D95-C84D18E7090A}" type="slidenum">
              <a:rPr lang="nl-NL" altLang="nl-NL"/>
              <a:pPr/>
              <a:t>‹#›</a:t>
            </a:fld>
            <a:endParaRPr lang="nl-NL" altLang="nl-NL"/>
          </a:p>
        </p:txBody>
      </p:sp>
      <p:pic>
        <p:nvPicPr>
          <p:cNvPr id="23564" name="Picture 12" descr="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02413" y="5978525"/>
            <a:ext cx="2030412" cy="431800"/>
          </a:xfrm>
          <a:prstGeom prst="rect">
            <a:avLst/>
          </a:prstGeom>
          <a:noFill/>
          <a:extLst>
            <a:ext uri="{909E8E84-426E-40DD-AFC4-6F175D3DCCD1}">
              <a14:hiddenFill xmlns:a14="http://schemas.microsoft.com/office/drawing/2010/main">
                <a:solidFill>
                  <a:srgbClr val="FFFFFF"/>
                </a:solidFill>
              </a14:hiddenFill>
            </a:ext>
          </a:extLst>
        </p:spPr>
      </p:pic>
      <p:sp>
        <p:nvSpPr>
          <p:cNvPr id="23565" name="Rectangle 13"/>
          <p:cNvSpPr>
            <a:spLocks noGrp="1" noChangeArrowheads="1"/>
          </p:cNvSpPr>
          <p:nvPr>
            <p:ph type="dt" sz="half" idx="2"/>
          </p:nvPr>
        </p:nvSpPr>
        <p:spPr bwMode="auto">
          <a:xfrm>
            <a:off x="7527925" y="6548438"/>
            <a:ext cx="647700"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800">
                <a:solidFill>
                  <a:schemeClr val="tx2"/>
                </a:solidFill>
              </a:defRPr>
            </a:lvl1pPr>
          </a:lstStyle>
          <a:p>
            <a:fld id="{0699725B-031F-4496-BF3A-010A4A5C8288}" type="datetime1">
              <a:rPr lang="nl-NL" altLang="nl-NL"/>
              <a:pPr/>
              <a:t>28-6-2017</a:t>
            </a:fld>
            <a:endParaRPr lang="nl-NL" altLang="nl-NL"/>
          </a:p>
        </p:txBody>
      </p:sp>
      <p:sp>
        <p:nvSpPr>
          <p:cNvPr id="23566" name="Rectangle 14"/>
          <p:cNvSpPr>
            <a:spLocks noGrp="1" noChangeArrowheads="1"/>
          </p:cNvSpPr>
          <p:nvPr>
            <p:ph type="body" idx="1"/>
          </p:nvPr>
        </p:nvSpPr>
        <p:spPr bwMode="auto">
          <a:xfrm>
            <a:off x="611188" y="1600200"/>
            <a:ext cx="799465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endParaRPr lang="nl-NL" altLang="nl-NL"/>
          </a:p>
        </p:txBody>
      </p:sp>
    </p:spTree>
  </p:cSld>
  <p:clrMap bg1="lt1" tx1="dk1" bg2="lt2" tx2="dk2" accent1="accent1" accent2="accent2" accent3="accent3" accent4="accent4" accent5="accent5" accent6="accent6" hlink="hlink" folHlink="folHlink"/>
  <p:sldLayoutIdLst>
    <p:sldLayoutId id="2147483653"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hdr="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68288" indent="-268288" algn="l" rtl="0" eaLnBrk="1" fontAlgn="base" hangingPunct="1">
        <a:spcBef>
          <a:spcPct val="20000"/>
        </a:spcBef>
        <a:spcAft>
          <a:spcPct val="0"/>
        </a:spcAft>
        <a:buClr>
          <a:schemeClr val="accent1"/>
        </a:buClr>
        <a:buChar char="•"/>
        <a:defRPr sz="2400" b="1">
          <a:solidFill>
            <a:schemeClr val="tx1"/>
          </a:solidFill>
          <a:latin typeface="+mn-lt"/>
          <a:ea typeface="+mn-ea"/>
          <a:cs typeface="+mn-cs"/>
        </a:defRPr>
      </a:lvl1pPr>
      <a:lvl2pPr marL="536575" indent="-266700" algn="l" rtl="0" eaLnBrk="1" fontAlgn="base" hangingPunct="1">
        <a:spcBef>
          <a:spcPct val="20000"/>
        </a:spcBef>
        <a:spcAft>
          <a:spcPct val="0"/>
        </a:spcAft>
        <a:buClr>
          <a:schemeClr val="tx1"/>
        </a:buClr>
        <a:buChar char="•"/>
        <a:defRPr sz="2200" b="1">
          <a:solidFill>
            <a:schemeClr val="tx1"/>
          </a:solidFill>
          <a:latin typeface="+mn-lt"/>
        </a:defRPr>
      </a:lvl2pPr>
      <a:lvl3pPr marL="809625" indent="-265113" algn="l" rtl="0" eaLnBrk="1" fontAlgn="base" hangingPunct="1">
        <a:spcBef>
          <a:spcPct val="20000"/>
        </a:spcBef>
        <a:spcAft>
          <a:spcPct val="0"/>
        </a:spcAft>
        <a:buClr>
          <a:schemeClr val="tx1"/>
        </a:buClr>
        <a:buFont typeface="Arial" charset="0"/>
        <a:buChar char="−"/>
        <a:defRPr sz="2200" b="1">
          <a:solidFill>
            <a:schemeClr val="tx1"/>
          </a:solidFill>
          <a:latin typeface="+mn-lt"/>
        </a:defRPr>
      </a:lvl3pPr>
      <a:lvl4pPr marL="1090613" indent="-279400" algn="l" rtl="0" eaLnBrk="1" fontAlgn="base" hangingPunct="1">
        <a:spcBef>
          <a:spcPct val="20000"/>
        </a:spcBef>
        <a:spcAft>
          <a:spcPct val="0"/>
        </a:spcAft>
        <a:buClr>
          <a:schemeClr val="tx1"/>
        </a:buClr>
        <a:buFont typeface="Arial" charset="0"/>
        <a:buChar char="−"/>
        <a:defRPr sz="2200" b="1">
          <a:solidFill>
            <a:schemeClr val="tx1"/>
          </a:solidFill>
          <a:latin typeface="+mn-lt"/>
        </a:defRPr>
      </a:lvl4pPr>
      <a:lvl5pPr marL="13493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5pPr>
      <a:lvl6pPr marL="18065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6pPr>
      <a:lvl7pPr marL="22637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7pPr>
      <a:lvl8pPr marL="27209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8pPr>
      <a:lvl9pPr marL="31781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49170" name="Picture 18" descr="red ba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898207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9161" name="Picture 9" descr="date ba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9925" y="6408738"/>
            <a:ext cx="2124075" cy="447675"/>
          </a:xfrm>
          <a:prstGeom prst="rect">
            <a:avLst/>
          </a:prstGeom>
          <a:noFill/>
          <a:extLst>
            <a:ext uri="{909E8E84-426E-40DD-AFC4-6F175D3DCCD1}">
              <a14:hiddenFill xmlns:a14="http://schemas.microsoft.com/office/drawing/2010/main">
                <a:solidFill>
                  <a:srgbClr val="FFFFFF"/>
                </a:solidFill>
              </a14:hiddenFill>
            </a:ext>
          </a:extLst>
        </p:spPr>
      </p:pic>
      <p:sp>
        <p:nvSpPr>
          <p:cNvPr id="49156" name="Rectangle 4"/>
          <p:cNvSpPr>
            <a:spLocks noGrp="1" noChangeArrowheads="1"/>
          </p:cNvSpPr>
          <p:nvPr>
            <p:ph type="title"/>
          </p:nvPr>
        </p:nvSpPr>
        <p:spPr bwMode="auto">
          <a:xfrm>
            <a:off x="611188" y="215900"/>
            <a:ext cx="8024812"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nl-NL" altLang="nl-NL"/>
              <a:t>Click to edit Master title style</a:t>
            </a:r>
          </a:p>
        </p:txBody>
      </p:sp>
      <p:sp>
        <p:nvSpPr>
          <p:cNvPr id="49158" name="Rectangle 6"/>
          <p:cNvSpPr>
            <a:spLocks noGrp="1" noChangeArrowheads="1"/>
          </p:cNvSpPr>
          <p:nvPr>
            <p:ph type="ftr" sz="quarter" idx="3"/>
          </p:nvPr>
        </p:nvSpPr>
        <p:spPr bwMode="auto">
          <a:xfrm>
            <a:off x="179388" y="6548438"/>
            <a:ext cx="3598862"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1000"/>
            </a:lvl1pPr>
          </a:lstStyle>
          <a:p>
            <a:r>
              <a:rPr lang="nl-NL" altLang="nl-NL"/>
              <a:t>/ name of department</a:t>
            </a:r>
          </a:p>
        </p:txBody>
      </p:sp>
      <p:sp>
        <p:nvSpPr>
          <p:cNvPr id="49159" name="Rectangle 7"/>
          <p:cNvSpPr>
            <a:spLocks noGrp="1" noChangeArrowheads="1"/>
          </p:cNvSpPr>
          <p:nvPr>
            <p:ph type="sldNum" sz="quarter" idx="4"/>
          </p:nvPr>
        </p:nvSpPr>
        <p:spPr bwMode="auto">
          <a:xfrm>
            <a:off x="8243888" y="6548438"/>
            <a:ext cx="609600"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800">
                <a:solidFill>
                  <a:schemeClr val="tx2"/>
                </a:solidFill>
              </a:defRPr>
            </a:lvl1pPr>
          </a:lstStyle>
          <a:p>
            <a:r>
              <a:rPr lang="nl-NL" altLang="nl-NL"/>
              <a:t>PAGE </a:t>
            </a:r>
            <a:fld id="{209CFCAA-B5C9-44AE-93A9-573D2C6960F0}" type="slidenum">
              <a:rPr lang="nl-NL" altLang="nl-NL"/>
              <a:pPr/>
              <a:t>‹#›</a:t>
            </a:fld>
            <a:endParaRPr lang="nl-NL" altLang="nl-NL"/>
          </a:p>
        </p:txBody>
      </p:sp>
      <p:pic>
        <p:nvPicPr>
          <p:cNvPr id="49163" name="Picture 11" descr="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02413" y="5978525"/>
            <a:ext cx="2030412" cy="431800"/>
          </a:xfrm>
          <a:prstGeom prst="rect">
            <a:avLst/>
          </a:prstGeom>
          <a:noFill/>
          <a:extLst>
            <a:ext uri="{909E8E84-426E-40DD-AFC4-6F175D3DCCD1}">
              <a14:hiddenFill xmlns:a14="http://schemas.microsoft.com/office/drawing/2010/main">
                <a:solidFill>
                  <a:srgbClr val="FFFFFF"/>
                </a:solidFill>
              </a14:hiddenFill>
            </a:ext>
          </a:extLst>
        </p:spPr>
      </p:pic>
      <p:sp>
        <p:nvSpPr>
          <p:cNvPr id="49165" name="Rectangle 13"/>
          <p:cNvSpPr>
            <a:spLocks noGrp="1" noChangeArrowheads="1"/>
          </p:cNvSpPr>
          <p:nvPr>
            <p:ph type="dt" sz="half" idx="2"/>
          </p:nvPr>
        </p:nvSpPr>
        <p:spPr bwMode="auto">
          <a:xfrm>
            <a:off x="7527925" y="6548438"/>
            <a:ext cx="647700"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800">
                <a:solidFill>
                  <a:schemeClr val="tx2"/>
                </a:solidFill>
              </a:defRPr>
            </a:lvl1pPr>
          </a:lstStyle>
          <a:p>
            <a:fld id="{5940ABE7-73E6-4B1C-BFAE-60C369EF2FE8}" type="datetime1">
              <a:rPr lang="nl-NL" altLang="nl-NL"/>
              <a:pPr/>
              <a:t>28-6-2017</a:t>
            </a:fld>
            <a:endParaRPr lang="nl-NL" altLang="nl-NL"/>
          </a:p>
        </p:txBody>
      </p:sp>
      <p:sp>
        <p:nvSpPr>
          <p:cNvPr id="49167" name="Rectangle 15"/>
          <p:cNvSpPr>
            <a:spLocks noGrp="1" noChangeArrowheads="1"/>
          </p:cNvSpPr>
          <p:nvPr>
            <p:ph type="body" idx="1"/>
          </p:nvPr>
        </p:nvSpPr>
        <p:spPr bwMode="auto">
          <a:xfrm>
            <a:off x="611188" y="1600200"/>
            <a:ext cx="7993062" cy="413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ltLang="nl-NL"/>
              <a:t>Click to edit Master text styles</a:t>
            </a:r>
          </a:p>
          <a:p>
            <a:pPr lvl="1"/>
            <a:r>
              <a:rPr lang="nl-NL" altLang="nl-NL"/>
              <a:t>Second level</a:t>
            </a:r>
          </a:p>
          <a:p>
            <a:pPr lvl="2"/>
            <a:r>
              <a:rPr lang="nl-NL" altLang="nl-NL"/>
              <a:t>Third level</a:t>
            </a:r>
          </a:p>
          <a:p>
            <a:pPr lvl="3"/>
            <a:r>
              <a:rPr lang="nl-NL" altLang="nl-NL"/>
              <a:t>Fourth level</a:t>
            </a:r>
          </a:p>
          <a:p>
            <a:pPr lvl="4"/>
            <a:r>
              <a:rPr lang="nl-NL" altLang="nl-NL"/>
              <a:t>Fifth level</a:t>
            </a:r>
          </a:p>
        </p:txBody>
      </p:sp>
    </p:spTree>
  </p:cSld>
  <p:clrMap bg1="lt1" tx1="dk1" bg2="lt2" tx2="dk2" accent1="accent1" accent2="accent2" accent3="accent3" accent4="accent4" accent5="accent5" accent6="accent6" hlink="hlink" folHlink="folHlink"/>
  <p:sldLayoutIdLst>
    <p:sldLayoutId id="2147483655"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268288" indent="-268288" algn="l" rtl="0" fontAlgn="base">
        <a:spcBef>
          <a:spcPct val="20000"/>
        </a:spcBef>
        <a:spcAft>
          <a:spcPct val="0"/>
        </a:spcAft>
        <a:buClr>
          <a:schemeClr val="accent1"/>
        </a:buClr>
        <a:buChar char="•"/>
        <a:defRPr sz="2400" b="1">
          <a:solidFill>
            <a:schemeClr val="tx1"/>
          </a:solidFill>
          <a:latin typeface="+mn-lt"/>
          <a:ea typeface="+mn-ea"/>
          <a:cs typeface="+mn-cs"/>
        </a:defRPr>
      </a:lvl1pPr>
      <a:lvl2pPr marL="534988" indent="-265113" algn="l" rtl="0" fontAlgn="base">
        <a:spcBef>
          <a:spcPct val="20000"/>
        </a:spcBef>
        <a:spcAft>
          <a:spcPct val="0"/>
        </a:spcAft>
        <a:buClr>
          <a:schemeClr val="tx1"/>
        </a:buClr>
        <a:buChar char="•"/>
        <a:defRPr sz="2200" b="1">
          <a:solidFill>
            <a:schemeClr val="tx1"/>
          </a:solidFill>
          <a:latin typeface="+mn-lt"/>
        </a:defRPr>
      </a:lvl2pPr>
      <a:lvl3pPr marL="814388" indent="-277813" algn="l" rtl="0" fontAlgn="base">
        <a:spcBef>
          <a:spcPct val="20000"/>
        </a:spcBef>
        <a:spcAft>
          <a:spcPct val="0"/>
        </a:spcAft>
        <a:buClr>
          <a:schemeClr val="tx1"/>
        </a:buClr>
        <a:buFont typeface="Arial" charset="0"/>
        <a:buChar char="−"/>
        <a:defRPr sz="2200" b="1">
          <a:solidFill>
            <a:schemeClr val="tx1"/>
          </a:solidFill>
          <a:latin typeface="+mn-lt"/>
        </a:defRPr>
      </a:lvl3pPr>
      <a:lvl4pPr marL="1069975" indent="-254000" algn="l" rtl="0" fontAlgn="base">
        <a:spcBef>
          <a:spcPct val="20000"/>
        </a:spcBef>
        <a:spcAft>
          <a:spcPct val="0"/>
        </a:spcAft>
        <a:buClr>
          <a:schemeClr val="tx1"/>
        </a:buClr>
        <a:buFont typeface="Arial" charset="0"/>
        <a:buChar char="−"/>
        <a:defRPr sz="2200" b="1">
          <a:solidFill>
            <a:schemeClr val="tx1"/>
          </a:solidFill>
          <a:latin typeface="+mn-lt"/>
        </a:defRPr>
      </a:lvl4pPr>
      <a:lvl5pPr marL="1349375" indent="-277813" algn="l" rtl="0" fontAlgn="base">
        <a:spcBef>
          <a:spcPct val="20000"/>
        </a:spcBef>
        <a:spcAft>
          <a:spcPct val="0"/>
        </a:spcAft>
        <a:buClr>
          <a:schemeClr val="tx1"/>
        </a:buClr>
        <a:buFont typeface="Arial" charset="0"/>
        <a:buChar char="−"/>
        <a:defRPr sz="2200" b="1">
          <a:solidFill>
            <a:schemeClr val="tx1"/>
          </a:solidFill>
          <a:latin typeface="+mn-lt"/>
        </a:defRPr>
      </a:lvl5pPr>
      <a:lvl6pPr marL="1806575" indent="-277813" algn="l" rtl="0" fontAlgn="base">
        <a:spcBef>
          <a:spcPct val="20000"/>
        </a:spcBef>
        <a:spcAft>
          <a:spcPct val="0"/>
        </a:spcAft>
        <a:buClr>
          <a:schemeClr val="tx1"/>
        </a:buClr>
        <a:buFont typeface="Arial" charset="0"/>
        <a:buChar char="−"/>
        <a:defRPr sz="2200" b="1">
          <a:solidFill>
            <a:schemeClr val="tx1"/>
          </a:solidFill>
          <a:latin typeface="+mn-lt"/>
        </a:defRPr>
      </a:lvl6pPr>
      <a:lvl7pPr marL="2263775" indent="-277813" algn="l" rtl="0" fontAlgn="base">
        <a:spcBef>
          <a:spcPct val="20000"/>
        </a:spcBef>
        <a:spcAft>
          <a:spcPct val="0"/>
        </a:spcAft>
        <a:buClr>
          <a:schemeClr val="tx1"/>
        </a:buClr>
        <a:buFont typeface="Arial" charset="0"/>
        <a:buChar char="−"/>
        <a:defRPr sz="2200" b="1">
          <a:solidFill>
            <a:schemeClr val="tx1"/>
          </a:solidFill>
          <a:latin typeface="+mn-lt"/>
        </a:defRPr>
      </a:lvl7pPr>
      <a:lvl8pPr marL="2720975" indent="-277813" algn="l" rtl="0" fontAlgn="base">
        <a:spcBef>
          <a:spcPct val="20000"/>
        </a:spcBef>
        <a:spcAft>
          <a:spcPct val="0"/>
        </a:spcAft>
        <a:buClr>
          <a:schemeClr val="tx1"/>
        </a:buClr>
        <a:buFont typeface="Arial" charset="0"/>
        <a:buChar char="−"/>
        <a:defRPr sz="2200" b="1">
          <a:solidFill>
            <a:schemeClr val="tx1"/>
          </a:solidFill>
          <a:latin typeface="+mn-lt"/>
        </a:defRPr>
      </a:lvl8pPr>
      <a:lvl9pPr marL="3178175" indent="-277813" algn="l" rtl="0" fontAlgn="base">
        <a:spcBef>
          <a:spcPct val="20000"/>
        </a:spcBef>
        <a:spcAft>
          <a:spcPct val="0"/>
        </a:spcAft>
        <a:buClr>
          <a:schemeClr val="tx1"/>
        </a:buClr>
        <a:buFont typeface="Arial" charset="0"/>
        <a:buChar char="−"/>
        <a:defRPr sz="2200" b="1">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219148" name="Picture 12" descr="red ba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898207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9138" name="Picture 2" descr="date ba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9925" y="6408738"/>
            <a:ext cx="2124075" cy="447675"/>
          </a:xfrm>
          <a:prstGeom prst="rect">
            <a:avLst/>
          </a:prstGeom>
          <a:noFill/>
          <a:extLst>
            <a:ext uri="{909E8E84-426E-40DD-AFC4-6F175D3DCCD1}">
              <a14:hiddenFill xmlns:a14="http://schemas.microsoft.com/office/drawing/2010/main">
                <a:solidFill>
                  <a:srgbClr val="FFFFFF"/>
                </a:solidFill>
              </a14:hiddenFill>
            </a:ext>
          </a:extLst>
        </p:spPr>
      </p:pic>
      <p:sp>
        <p:nvSpPr>
          <p:cNvPr id="219140" name="Rectangle 4"/>
          <p:cNvSpPr>
            <a:spLocks noGrp="1" noChangeArrowheads="1"/>
          </p:cNvSpPr>
          <p:nvPr>
            <p:ph type="title"/>
          </p:nvPr>
        </p:nvSpPr>
        <p:spPr bwMode="auto">
          <a:xfrm>
            <a:off x="611188" y="215900"/>
            <a:ext cx="8024812"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nl-NL" altLang="nl-NL"/>
              <a:t>Click to edit Master title style</a:t>
            </a:r>
          </a:p>
        </p:txBody>
      </p:sp>
      <p:sp>
        <p:nvSpPr>
          <p:cNvPr id="219141" name="Rectangle 5"/>
          <p:cNvSpPr>
            <a:spLocks noGrp="1" noChangeArrowheads="1"/>
          </p:cNvSpPr>
          <p:nvPr>
            <p:ph type="ftr" sz="quarter" idx="3"/>
          </p:nvPr>
        </p:nvSpPr>
        <p:spPr bwMode="auto">
          <a:xfrm>
            <a:off x="179388" y="6548438"/>
            <a:ext cx="3598862"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1000"/>
            </a:lvl1pPr>
          </a:lstStyle>
          <a:p>
            <a:r>
              <a:rPr lang="nl-NL" altLang="nl-NL"/>
              <a:t>/ name of department</a:t>
            </a:r>
          </a:p>
        </p:txBody>
      </p:sp>
      <p:sp>
        <p:nvSpPr>
          <p:cNvPr id="219142" name="Rectangle 6"/>
          <p:cNvSpPr>
            <a:spLocks noGrp="1" noChangeArrowheads="1"/>
          </p:cNvSpPr>
          <p:nvPr>
            <p:ph type="sldNum" sz="quarter" idx="4"/>
          </p:nvPr>
        </p:nvSpPr>
        <p:spPr bwMode="auto">
          <a:xfrm>
            <a:off x="8243888" y="6548438"/>
            <a:ext cx="609600"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800">
                <a:solidFill>
                  <a:schemeClr val="tx2"/>
                </a:solidFill>
              </a:defRPr>
            </a:lvl1pPr>
          </a:lstStyle>
          <a:p>
            <a:r>
              <a:rPr lang="nl-NL" altLang="nl-NL"/>
              <a:t>PAGE </a:t>
            </a:r>
            <a:fld id="{9ED01FB5-C606-4646-A5E1-4BC1357ECAB5}" type="slidenum">
              <a:rPr lang="nl-NL" altLang="nl-NL"/>
              <a:pPr/>
              <a:t>‹#›</a:t>
            </a:fld>
            <a:endParaRPr lang="nl-NL" altLang="nl-NL"/>
          </a:p>
        </p:txBody>
      </p:sp>
      <p:pic>
        <p:nvPicPr>
          <p:cNvPr id="219143" name="Picture 7" descr="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02413" y="5978525"/>
            <a:ext cx="2030412" cy="431800"/>
          </a:xfrm>
          <a:prstGeom prst="rect">
            <a:avLst/>
          </a:prstGeom>
          <a:noFill/>
          <a:extLst>
            <a:ext uri="{909E8E84-426E-40DD-AFC4-6F175D3DCCD1}">
              <a14:hiddenFill xmlns:a14="http://schemas.microsoft.com/office/drawing/2010/main">
                <a:solidFill>
                  <a:srgbClr val="FFFFFF"/>
                </a:solidFill>
              </a14:hiddenFill>
            </a:ext>
          </a:extLst>
        </p:spPr>
      </p:pic>
      <p:sp>
        <p:nvSpPr>
          <p:cNvPr id="219144" name="Rectangle 8"/>
          <p:cNvSpPr>
            <a:spLocks noGrp="1" noChangeArrowheads="1"/>
          </p:cNvSpPr>
          <p:nvPr>
            <p:ph type="dt" sz="half" idx="2"/>
          </p:nvPr>
        </p:nvSpPr>
        <p:spPr bwMode="auto">
          <a:xfrm>
            <a:off x="7527925" y="6548438"/>
            <a:ext cx="647700"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800">
                <a:solidFill>
                  <a:schemeClr val="tx2"/>
                </a:solidFill>
              </a:defRPr>
            </a:lvl1pPr>
          </a:lstStyle>
          <a:p>
            <a:fld id="{BABA1EC3-43E8-41C6-A594-7E337FC335D7}" type="datetime1">
              <a:rPr lang="nl-NL" altLang="nl-NL"/>
              <a:pPr/>
              <a:t>28-6-2017</a:t>
            </a:fld>
            <a:endParaRPr lang="nl-NL" altLang="nl-NL"/>
          </a:p>
        </p:txBody>
      </p:sp>
      <p:sp>
        <p:nvSpPr>
          <p:cNvPr id="219145" name="Rectangle 9"/>
          <p:cNvSpPr>
            <a:spLocks noGrp="1" noChangeArrowheads="1"/>
          </p:cNvSpPr>
          <p:nvPr>
            <p:ph type="body" idx="1"/>
          </p:nvPr>
        </p:nvSpPr>
        <p:spPr bwMode="auto">
          <a:xfrm>
            <a:off x="611188" y="1600200"/>
            <a:ext cx="7993062" cy="413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ltLang="nl-NL"/>
              <a:t>Click to edit Master text styles</a:t>
            </a:r>
          </a:p>
          <a:p>
            <a:pPr lvl="1"/>
            <a:r>
              <a:rPr lang="nl-NL" altLang="nl-NL"/>
              <a:t>Second level</a:t>
            </a:r>
          </a:p>
          <a:p>
            <a:pPr lvl="2"/>
            <a:r>
              <a:rPr lang="nl-NL" altLang="nl-NL"/>
              <a:t>Third level</a:t>
            </a:r>
          </a:p>
          <a:p>
            <a:pPr lvl="3"/>
            <a:r>
              <a:rPr lang="nl-NL" altLang="nl-NL"/>
              <a:t>Fourth level</a:t>
            </a:r>
          </a:p>
          <a:p>
            <a:pPr lvl="4"/>
            <a:r>
              <a:rPr lang="nl-NL" altLang="nl-NL"/>
              <a:t>Fifth level</a:t>
            </a:r>
          </a:p>
        </p:txBody>
      </p:sp>
    </p:spTree>
  </p:cSld>
  <p:clrMap bg1="lt1" tx1="dk1" bg2="lt2" tx2="dk2" accent1="accent1" accent2="accent2" accent3="accent3" accent4="accent4" accent5="accent5" accent6="accent6" hlink="hlink" folHlink="folHlink"/>
  <p:sldLayoutIdLst>
    <p:sldLayoutId id="214748365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268288" indent="-268288" algn="l" rtl="0" fontAlgn="base">
        <a:spcBef>
          <a:spcPct val="20000"/>
        </a:spcBef>
        <a:spcAft>
          <a:spcPct val="0"/>
        </a:spcAft>
        <a:buClr>
          <a:schemeClr val="accent1"/>
        </a:buClr>
        <a:buChar char="•"/>
        <a:defRPr sz="2400" b="1">
          <a:solidFill>
            <a:schemeClr val="tx1"/>
          </a:solidFill>
          <a:latin typeface="+mn-lt"/>
          <a:ea typeface="+mn-ea"/>
          <a:cs typeface="+mn-cs"/>
        </a:defRPr>
      </a:lvl1pPr>
      <a:lvl2pPr marL="534988" indent="-265113" algn="l" rtl="0" fontAlgn="base">
        <a:spcBef>
          <a:spcPct val="20000"/>
        </a:spcBef>
        <a:spcAft>
          <a:spcPct val="0"/>
        </a:spcAft>
        <a:buClr>
          <a:schemeClr val="tx1"/>
        </a:buClr>
        <a:buChar char="•"/>
        <a:defRPr sz="2200" b="1">
          <a:solidFill>
            <a:schemeClr val="tx1"/>
          </a:solidFill>
          <a:latin typeface="+mn-lt"/>
        </a:defRPr>
      </a:lvl2pPr>
      <a:lvl3pPr marL="814388" indent="-277813" algn="l" rtl="0" fontAlgn="base">
        <a:spcBef>
          <a:spcPct val="20000"/>
        </a:spcBef>
        <a:spcAft>
          <a:spcPct val="0"/>
        </a:spcAft>
        <a:buClr>
          <a:schemeClr val="tx1"/>
        </a:buClr>
        <a:buFont typeface="Arial" charset="0"/>
        <a:buChar char="−"/>
        <a:defRPr sz="2200" b="1">
          <a:solidFill>
            <a:schemeClr val="tx1"/>
          </a:solidFill>
          <a:latin typeface="+mn-lt"/>
        </a:defRPr>
      </a:lvl3pPr>
      <a:lvl4pPr marL="1069975" indent="-254000" algn="l" rtl="0" fontAlgn="base">
        <a:spcBef>
          <a:spcPct val="20000"/>
        </a:spcBef>
        <a:spcAft>
          <a:spcPct val="0"/>
        </a:spcAft>
        <a:buClr>
          <a:schemeClr val="tx1"/>
        </a:buClr>
        <a:buFont typeface="Arial" charset="0"/>
        <a:buChar char="−"/>
        <a:defRPr sz="2200" b="1">
          <a:solidFill>
            <a:schemeClr val="tx1"/>
          </a:solidFill>
          <a:latin typeface="+mn-lt"/>
        </a:defRPr>
      </a:lvl4pPr>
      <a:lvl5pPr marL="1349375" indent="-277813" algn="l" rtl="0" fontAlgn="base">
        <a:spcBef>
          <a:spcPct val="20000"/>
        </a:spcBef>
        <a:spcAft>
          <a:spcPct val="0"/>
        </a:spcAft>
        <a:buClr>
          <a:schemeClr val="tx1"/>
        </a:buClr>
        <a:buFont typeface="Arial" charset="0"/>
        <a:buChar char="−"/>
        <a:defRPr sz="2200" b="1">
          <a:solidFill>
            <a:schemeClr val="tx1"/>
          </a:solidFill>
          <a:latin typeface="+mn-lt"/>
        </a:defRPr>
      </a:lvl5pPr>
      <a:lvl6pPr marL="1806575" indent="-277813" algn="l" rtl="0" fontAlgn="base">
        <a:spcBef>
          <a:spcPct val="20000"/>
        </a:spcBef>
        <a:spcAft>
          <a:spcPct val="0"/>
        </a:spcAft>
        <a:buClr>
          <a:schemeClr val="tx1"/>
        </a:buClr>
        <a:buFont typeface="Arial" charset="0"/>
        <a:buChar char="−"/>
        <a:defRPr sz="2200" b="1">
          <a:solidFill>
            <a:schemeClr val="tx1"/>
          </a:solidFill>
          <a:latin typeface="+mn-lt"/>
        </a:defRPr>
      </a:lvl6pPr>
      <a:lvl7pPr marL="2263775" indent="-277813" algn="l" rtl="0" fontAlgn="base">
        <a:spcBef>
          <a:spcPct val="20000"/>
        </a:spcBef>
        <a:spcAft>
          <a:spcPct val="0"/>
        </a:spcAft>
        <a:buClr>
          <a:schemeClr val="tx1"/>
        </a:buClr>
        <a:buFont typeface="Arial" charset="0"/>
        <a:buChar char="−"/>
        <a:defRPr sz="2200" b="1">
          <a:solidFill>
            <a:schemeClr val="tx1"/>
          </a:solidFill>
          <a:latin typeface="+mn-lt"/>
        </a:defRPr>
      </a:lvl7pPr>
      <a:lvl8pPr marL="2720975" indent="-277813" algn="l" rtl="0" fontAlgn="base">
        <a:spcBef>
          <a:spcPct val="20000"/>
        </a:spcBef>
        <a:spcAft>
          <a:spcPct val="0"/>
        </a:spcAft>
        <a:buClr>
          <a:schemeClr val="tx1"/>
        </a:buClr>
        <a:buFont typeface="Arial" charset="0"/>
        <a:buChar char="−"/>
        <a:defRPr sz="2200" b="1">
          <a:solidFill>
            <a:schemeClr val="tx1"/>
          </a:solidFill>
          <a:latin typeface="+mn-lt"/>
        </a:defRPr>
      </a:lvl8pPr>
      <a:lvl9pPr marL="3178175" indent="-277813" algn="l" rtl="0" fontAlgn="base">
        <a:spcBef>
          <a:spcPct val="20000"/>
        </a:spcBef>
        <a:spcAft>
          <a:spcPct val="0"/>
        </a:spcAft>
        <a:buClr>
          <a:schemeClr val="tx1"/>
        </a:buClr>
        <a:buFont typeface="Arial" charset="0"/>
        <a:buChar char="−"/>
        <a:defRPr sz="2200" b="1">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556792"/>
            <a:ext cx="6120259" cy="1470025"/>
          </a:xfrm>
        </p:spPr>
        <p:txBody>
          <a:bodyPr>
            <a:noAutofit/>
          </a:bodyPr>
          <a:lstStyle/>
          <a:p>
            <a:r>
              <a:rPr lang="en-US" sz="2400" dirty="0"/>
              <a:t>Assessing urban quality of life through activity modeling</a:t>
            </a:r>
            <a:r>
              <a:rPr lang="en-US" sz="2400" b="0" dirty="0"/>
              <a:t> </a:t>
            </a:r>
            <a:r>
              <a:rPr lang="en-GB" sz="2400" dirty="0"/>
              <a:t>:</a:t>
            </a:r>
            <a:r>
              <a:rPr lang="en-GB" sz="2400" dirty="0" smtClean="0"/>
              <a:t> </a:t>
            </a:r>
            <a:r>
              <a:rPr lang="en-GB" sz="1800" dirty="0"/>
              <a:t>A multidimensional approach in modelling and measuring Urban Quality Of Life</a:t>
            </a:r>
            <a:r>
              <a:rPr lang="en-US" sz="1800" dirty="0"/>
              <a:t/>
            </a:r>
            <a:br>
              <a:rPr lang="en-US" sz="1800" dirty="0"/>
            </a:br>
            <a:endParaRPr lang="nl-NL" sz="1800" dirty="0"/>
          </a:p>
        </p:txBody>
      </p:sp>
      <p:sp>
        <p:nvSpPr>
          <p:cNvPr id="3" name="Subtitle 2"/>
          <p:cNvSpPr>
            <a:spLocks noGrp="1"/>
          </p:cNvSpPr>
          <p:nvPr>
            <p:ph type="subTitle" idx="1"/>
          </p:nvPr>
        </p:nvSpPr>
        <p:spPr>
          <a:xfrm>
            <a:off x="251520" y="4077072"/>
            <a:ext cx="5760640" cy="1342951"/>
          </a:xfrm>
        </p:spPr>
        <p:txBody>
          <a:bodyPr>
            <a:noAutofit/>
          </a:bodyPr>
          <a:lstStyle/>
          <a:p>
            <a:r>
              <a:rPr lang="nl-NL" sz="1600" dirty="0"/>
              <a:t>PhD Candidate: Lida Aminian</a:t>
            </a:r>
          </a:p>
          <a:p>
            <a:r>
              <a:rPr lang="nl-NL" sz="1600" dirty="0"/>
              <a:t> Supervisor: Harry </a:t>
            </a:r>
            <a:r>
              <a:rPr lang="nl-NL" sz="1600" dirty="0" smtClean="0"/>
              <a:t>Timmermans</a:t>
            </a:r>
            <a:endParaRPr lang="nl-NL" sz="1600" dirty="0"/>
          </a:p>
        </p:txBody>
      </p:sp>
    </p:spTree>
    <p:extLst>
      <p:ext uri="{BB962C8B-B14F-4D97-AF65-F5344CB8AC3E}">
        <p14:creationId xmlns:p14="http://schemas.microsoft.com/office/powerpoint/2010/main" val="334202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040673330"/>
              </p:ext>
            </p:extLst>
          </p:nvPr>
        </p:nvGraphicFramePr>
        <p:xfrm>
          <a:off x="395536" y="2754660"/>
          <a:ext cx="6102070" cy="3285604"/>
        </p:xfrm>
        <a:graphic>
          <a:graphicData uri="http://schemas.openxmlformats.org/drawingml/2006/table">
            <a:tbl>
              <a:tblPr firstRow="1" firstCol="1" bandRow="1" bandCol="1">
                <a:tableStyleId>{5C22544A-7EE6-4342-B048-85BDC9FD1C3A}</a:tableStyleId>
              </a:tblPr>
              <a:tblGrid>
                <a:gridCol w="1129256"/>
                <a:gridCol w="825175"/>
                <a:gridCol w="825175"/>
                <a:gridCol w="712381"/>
                <a:gridCol w="963033"/>
                <a:gridCol w="963033"/>
                <a:gridCol w="684017"/>
              </a:tblGrid>
              <a:tr h="350570">
                <a:tc rowSpan="3">
                  <a:txBody>
                    <a:bodyPr/>
                    <a:lstStyle/>
                    <a:p>
                      <a:pPr marL="0" marR="0" algn="l">
                        <a:spcBef>
                          <a:spcPts val="0"/>
                        </a:spcBef>
                        <a:spcAft>
                          <a:spcPts val="0"/>
                        </a:spcAft>
                        <a:tabLst>
                          <a:tab pos="1708785" algn="l"/>
                        </a:tabLst>
                      </a:pPr>
                      <a:r>
                        <a:rPr lang="en-US" sz="1200" dirty="0">
                          <a:effectLst/>
                        </a:rPr>
                        <a:t> </a:t>
                      </a:r>
                    </a:p>
                    <a:p>
                      <a:pPr marL="0" marR="0" algn="l">
                        <a:spcBef>
                          <a:spcPts val="0"/>
                        </a:spcBef>
                        <a:spcAft>
                          <a:spcPts val="0"/>
                        </a:spcAft>
                        <a:tabLst>
                          <a:tab pos="1708785" algn="l"/>
                        </a:tabLst>
                      </a:pPr>
                      <a:r>
                        <a:rPr lang="en-US" sz="1200" dirty="0">
                          <a:effectLst/>
                        </a:rPr>
                        <a:t> </a:t>
                      </a:r>
                    </a:p>
                    <a:p>
                      <a:pPr marL="0" marR="0" algn="l">
                        <a:spcBef>
                          <a:spcPts val="0"/>
                        </a:spcBef>
                        <a:spcAft>
                          <a:spcPts val="0"/>
                        </a:spcAft>
                        <a:tabLst>
                          <a:tab pos="1708785" algn="l"/>
                        </a:tabLst>
                      </a:pPr>
                      <a:r>
                        <a:rPr lang="en-US" sz="1200" dirty="0">
                          <a:effectLst/>
                        </a:rPr>
                        <a:t> </a:t>
                      </a:r>
                    </a:p>
                    <a:p>
                      <a:pPr marL="0" marR="0" algn="l">
                        <a:spcBef>
                          <a:spcPts val="0"/>
                        </a:spcBef>
                        <a:spcAft>
                          <a:spcPts val="0"/>
                        </a:spcAft>
                        <a:tabLst>
                          <a:tab pos="1708785" algn="l"/>
                        </a:tabLst>
                      </a:pPr>
                      <a:r>
                        <a:rPr lang="en-US" sz="1200" dirty="0">
                          <a:effectLst/>
                        </a:rPr>
                        <a:t>Activities</a:t>
                      </a:r>
                    </a:p>
                    <a:p>
                      <a:pPr marL="0" marR="0" algn="l">
                        <a:spcBef>
                          <a:spcPts val="0"/>
                        </a:spcBef>
                        <a:spcAft>
                          <a:spcPts val="0"/>
                        </a:spcAft>
                        <a:tabLst>
                          <a:tab pos="1708785" algn="l"/>
                        </a:tabLst>
                      </a:pPr>
                      <a:r>
                        <a:rPr lang="en-US" sz="1200" dirty="0">
                          <a:effectLst/>
                        </a:rPr>
                        <a:t> </a:t>
                      </a:r>
                    </a:p>
                    <a:p>
                      <a:pPr marL="0" marR="0" algn="l">
                        <a:spcBef>
                          <a:spcPts val="0"/>
                        </a:spcBef>
                        <a:spcAft>
                          <a:spcPts val="0"/>
                        </a:spcAft>
                        <a:tabLst>
                          <a:tab pos="1708785" algn="l"/>
                        </a:tabLst>
                      </a:pPr>
                      <a:r>
                        <a:rPr lang="en-US" sz="1200" dirty="0">
                          <a:effectLst/>
                        </a:rPr>
                        <a:t> </a:t>
                      </a:r>
                    </a:p>
                    <a:p>
                      <a:pPr marL="0" marR="0" algn="l">
                        <a:spcBef>
                          <a:spcPts val="0"/>
                        </a:spcBef>
                        <a:spcAft>
                          <a:spcPts val="0"/>
                        </a:spcAft>
                        <a:tabLst>
                          <a:tab pos="1708785" algn="l"/>
                        </a:tabLst>
                      </a:pPr>
                      <a:r>
                        <a:rPr lang="en-US" sz="1200" dirty="0">
                          <a:effectLst/>
                        </a:rPr>
                        <a:t> </a:t>
                      </a:r>
                      <a:endParaRPr lang="en-US" sz="1200" dirty="0">
                        <a:effectLst/>
                        <a:latin typeface="Cambria" panose="02040503050406030204" pitchFamily="18" charset="0"/>
                        <a:ea typeface="MS ??"/>
                        <a:cs typeface="Times New Roman" panose="02020603050405020304" pitchFamily="18" charset="0"/>
                      </a:endParaRPr>
                    </a:p>
                  </a:txBody>
                  <a:tcPr marL="68580" marR="68580" marT="0" marB="0"/>
                </a:tc>
                <a:tc gridSpan="6">
                  <a:txBody>
                    <a:bodyPr/>
                    <a:lstStyle/>
                    <a:p>
                      <a:pPr marL="0" marR="0" algn="l">
                        <a:spcBef>
                          <a:spcPts val="0"/>
                        </a:spcBef>
                        <a:spcAft>
                          <a:spcPts val="0"/>
                        </a:spcAf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8811">
                <a:tc vMerge="1">
                  <a:txBody>
                    <a:bodyPr/>
                    <a:lstStyle/>
                    <a:p>
                      <a:endParaRPr lang="en-US"/>
                    </a:p>
                  </a:txBody>
                  <a:tcPr/>
                </a:tc>
                <a:tc gridSpan="6">
                  <a:txBody>
                    <a:bodyPr/>
                    <a:lstStyle/>
                    <a:p>
                      <a:pPr marL="0" marR="0" algn="l">
                        <a:spcBef>
                          <a:spcPts val="0"/>
                        </a:spcBef>
                        <a:spcAft>
                          <a:spcPts val="0"/>
                        </a:spcAft>
                        <a:tabLst>
                          <a:tab pos="1708785" algn="l"/>
                        </a:tabLst>
                      </a:pPr>
                      <a:r>
                        <a:rPr lang="en-US" sz="1000">
                          <a:effectLst/>
                        </a:rPr>
                        <a:t> </a:t>
                      </a:r>
                      <a:endParaRPr lang="en-US" sz="1200">
                        <a:effectLst/>
                      </a:endParaRPr>
                    </a:p>
                    <a:p>
                      <a:pPr marL="0" marR="0" algn="l">
                        <a:spcBef>
                          <a:spcPts val="0"/>
                        </a:spcBef>
                        <a:spcAft>
                          <a:spcPts val="0"/>
                        </a:spcAft>
                        <a:tabLst>
                          <a:tab pos="1708785" algn="l"/>
                        </a:tabLst>
                      </a:pPr>
                      <a:r>
                        <a:rPr lang="en-US" sz="1200">
                          <a:effectLst/>
                        </a:rPr>
                        <a:t>                                        Satisfaction</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10934">
                <a:tc vMerge="1">
                  <a:txBody>
                    <a:bodyPr/>
                    <a:lstStyle/>
                    <a:p>
                      <a:endParaRPr lang="en-US"/>
                    </a:p>
                  </a:txBody>
                  <a:tcPr/>
                </a:tc>
                <a:tc>
                  <a:txBody>
                    <a:bodyPr/>
                    <a:lstStyle/>
                    <a:p>
                      <a:pPr marL="0" marR="0" algn="l">
                        <a:spcBef>
                          <a:spcPts val="0"/>
                        </a:spcBef>
                        <a:spcAft>
                          <a:spcPts val="0"/>
                        </a:spcAft>
                        <a:tabLst>
                          <a:tab pos="1708785" algn="l"/>
                        </a:tabLst>
                      </a:pPr>
                      <a:r>
                        <a:rPr lang="en-US" sz="1000">
                          <a:effectLst/>
                        </a:rPr>
                        <a:t>Do not commit the activity often</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000">
                          <a:effectLst/>
                        </a:rPr>
                        <a:t>Time schedule of service activity</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000">
                          <a:effectLst/>
                        </a:rPr>
                        <a:t>Quality of facility</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000">
                          <a:effectLst/>
                        </a:rPr>
                        <a:t>crowdedness</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000">
                          <a:effectLst/>
                        </a:rPr>
                        <a:t>Parking availability</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000">
                          <a:effectLst/>
                        </a:rPr>
                        <a:t>Travel time</a:t>
                      </a:r>
                      <a:endParaRPr lang="en-US" sz="1200">
                        <a:effectLst/>
                        <a:latin typeface="Cambria" panose="02040503050406030204" pitchFamily="18" charset="0"/>
                        <a:ea typeface="MS ??"/>
                        <a:cs typeface="Times New Roman" panose="02020603050405020304" pitchFamily="18" charset="0"/>
                      </a:endParaRPr>
                    </a:p>
                  </a:txBody>
                  <a:tcPr marL="68580" marR="68580" marT="0" marB="0"/>
                </a:tc>
              </a:tr>
              <a:tr h="244374">
                <a:tc>
                  <a:txBody>
                    <a:bodyPr/>
                    <a:lstStyle/>
                    <a:p>
                      <a:pPr marL="0" marR="0" algn="l">
                        <a:spcBef>
                          <a:spcPts val="0"/>
                        </a:spcBef>
                        <a:spcAft>
                          <a:spcPts val="0"/>
                        </a:spcAft>
                        <a:tabLst>
                          <a:tab pos="1708785" algn="l"/>
                        </a:tabLst>
                      </a:pPr>
                      <a:r>
                        <a:rPr lang="en-US" sz="1000">
                          <a:effectLst/>
                        </a:rPr>
                        <a:t>Grocery</a:t>
                      </a:r>
                      <a:endParaRPr lang="en-US" sz="1200">
                        <a:effectLst/>
                      </a:endParaRPr>
                    </a:p>
                    <a:p>
                      <a:pPr marL="0" marR="0" algn="l">
                        <a:spcBef>
                          <a:spcPts val="0"/>
                        </a:spcBef>
                        <a:spcAft>
                          <a:spcPts val="0"/>
                        </a:spcAft>
                        <a:tabLst>
                          <a:tab pos="1708785" algn="l"/>
                        </a:tabLst>
                      </a:pPr>
                      <a:r>
                        <a:rPr lang="en-US" sz="1000">
                          <a:effectLst/>
                        </a:rPr>
                        <a:t> shops</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350">
                          <a:effectLst/>
                        </a:rPr>
                        <a:t>□</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71755" marR="71755" algn="l">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vert="vert270"/>
                </a:tc>
                <a:tc>
                  <a:txBody>
                    <a:bodyPr/>
                    <a:lstStyle/>
                    <a:p>
                      <a:pPr marL="0" marR="0" algn="l">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ctr">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a:tc>
              </a:tr>
              <a:tr h="244374">
                <a:tc>
                  <a:txBody>
                    <a:bodyPr/>
                    <a:lstStyle/>
                    <a:p>
                      <a:pPr marL="0" marR="0" algn="l">
                        <a:spcBef>
                          <a:spcPts val="0"/>
                        </a:spcBef>
                        <a:spcAft>
                          <a:spcPts val="0"/>
                        </a:spcAft>
                        <a:tabLst>
                          <a:tab pos="1708785" algn="l"/>
                        </a:tabLst>
                      </a:pPr>
                      <a:r>
                        <a:rPr lang="en-US" sz="1000">
                          <a:effectLst/>
                        </a:rPr>
                        <a:t>Medical or Health Care</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350">
                          <a:effectLst/>
                        </a:rPr>
                        <a:t>□</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ctr">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a:tc>
              </a:tr>
              <a:tr h="366561">
                <a:tc>
                  <a:txBody>
                    <a:bodyPr/>
                    <a:lstStyle/>
                    <a:p>
                      <a:pPr marL="0" marR="0" algn="l">
                        <a:spcBef>
                          <a:spcPts val="0"/>
                        </a:spcBef>
                        <a:spcAft>
                          <a:spcPts val="0"/>
                        </a:spcAft>
                        <a:tabLst>
                          <a:tab pos="1708785" algn="l"/>
                        </a:tabLst>
                      </a:pPr>
                      <a:r>
                        <a:rPr lang="en-US" sz="1000">
                          <a:effectLst/>
                        </a:rPr>
                        <a:t>Educational (schools, daycare)</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350">
                          <a:effectLst/>
                        </a:rPr>
                        <a:t>□</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71755" marR="71755" algn="l">
                        <a:spcBef>
                          <a:spcPts val="0"/>
                        </a:spcBef>
                        <a:spcAft>
                          <a:spcPts val="0"/>
                        </a:spcAft>
                        <a:tabLst>
                          <a:tab pos="1708785" algn="l"/>
                        </a:tabLst>
                      </a:pPr>
                      <a:r>
                        <a:rPr lang="en-US" sz="16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vert="vert270"/>
                </a:tc>
                <a:tc>
                  <a:txBody>
                    <a:bodyPr/>
                    <a:lstStyle/>
                    <a:p>
                      <a:pPr marL="0" marR="0" algn="l">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ctr">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a:tc>
              </a:tr>
              <a:tr h="164952">
                <a:tc>
                  <a:txBody>
                    <a:bodyPr/>
                    <a:lstStyle/>
                    <a:p>
                      <a:pPr marL="0" marR="0" algn="l">
                        <a:spcBef>
                          <a:spcPts val="0"/>
                        </a:spcBef>
                        <a:spcAft>
                          <a:spcPts val="0"/>
                        </a:spcAft>
                        <a:tabLst>
                          <a:tab pos="1708785" algn="l"/>
                        </a:tabLst>
                      </a:pPr>
                      <a:r>
                        <a:rPr lang="en-US" sz="1000">
                          <a:effectLst/>
                        </a:rPr>
                        <a:t>Sport center</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350">
                          <a:effectLst/>
                        </a:rPr>
                        <a:t>□</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71755" marR="71755" algn="ctr">
                        <a:spcBef>
                          <a:spcPts val="0"/>
                        </a:spcBef>
                        <a:spcAft>
                          <a:spcPts val="0"/>
                        </a:spcAf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vert="vert270"/>
                </a:tc>
                <a:tc>
                  <a:txBody>
                    <a:bodyPr/>
                    <a:lstStyle/>
                    <a:p>
                      <a:pPr marL="0" marR="0" algn="l">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ctr">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a:tc>
              </a:tr>
              <a:tr h="164952">
                <a:tc>
                  <a:txBody>
                    <a:bodyPr/>
                    <a:lstStyle/>
                    <a:p>
                      <a:pPr marL="0" marR="0" algn="l">
                        <a:spcBef>
                          <a:spcPts val="0"/>
                        </a:spcBef>
                        <a:spcAft>
                          <a:spcPts val="0"/>
                        </a:spcAft>
                        <a:tabLst>
                          <a:tab pos="1708785" algn="l"/>
                        </a:tabLst>
                      </a:pPr>
                      <a:r>
                        <a:rPr lang="en-US" sz="1000">
                          <a:effectLst/>
                        </a:rPr>
                        <a:t>Other Shops</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350">
                          <a:effectLst/>
                        </a:rPr>
                        <a:t>□</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71755" marR="71755" algn="l">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vert="vert270"/>
                </a:tc>
                <a:tc>
                  <a:txBody>
                    <a:bodyPr/>
                    <a:lstStyle/>
                    <a:p>
                      <a:pPr marL="0" marR="0" algn="l">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ctr">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a:tc>
              </a:tr>
              <a:tr h="244374">
                <a:tc>
                  <a:txBody>
                    <a:bodyPr/>
                    <a:lstStyle/>
                    <a:p>
                      <a:pPr marL="0" marR="0" algn="l">
                        <a:spcBef>
                          <a:spcPts val="0"/>
                        </a:spcBef>
                        <a:spcAft>
                          <a:spcPts val="0"/>
                        </a:spcAft>
                        <a:tabLst>
                          <a:tab pos="1708785" algn="l"/>
                        </a:tabLst>
                      </a:pPr>
                      <a:r>
                        <a:rPr lang="en-US" sz="1000">
                          <a:effectLst/>
                        </a:rPr>
                        <a:t>Park</a:t>
                      </a:r>
                      <a:endParaRPr lang="en-US" sz="1200">
                        <a:effectLst/>
                      </a:endParaRPr>
                    </a:p>
                    <a:p>
                      <a:pPr marL="0" marR="0" algn="l">
                        <a:spcBef>
                          <a:spcPts val="0"/>
                        </a:spcBef>
                        <a:spcAft>
                          <a:spcPts val="0"/>
                        </a:spcAft>
                        <a:tabLst>
                          <a:tab pos="1708785" algn="l"/>
                        </a:tabLst>
                      </a:pPr>
                      <a:r>
                        <a:rPr lang="en-US" sz="1000">
                          <a:effectLst/>
                        </a:rPr>
                        <a:t>Green space</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350">
                          <a:effectLst/>
                        </a:rPr>
                        <a:t>□</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71755" marR="71755" algn="l">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vert="vert270"/>
                </a:tc>
                <a:tc>
                  <a:txBody>
                    <a:bodyPr/>
                    <a:lstStyle/>
                    <a:p>
                      <a:pPr marL="0" marR="0" algn="l">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ctr">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a:tc>
              </a:tr>
              <a:tr h="164952">
                <a:tc>
                  <a:txBody>
                    <a:bodyPr/>
                    <a:lstStyle/>
                    <a:p>
                      <a:pPr marL="0" marR="0" algn="l">
                        <a:spcBef>
                          <a:spcPts val="0"/>
                        </a:spcBef>
                        <a:spcAft>
                          <a:spcPts val="0"/>
                        </a:spcAft>
                        <a:tabLst>
                          <a:tab pos="1708785" algn="l"/>
                        </a:tabLst>
                      </a:pPr>
                      <a:r>
                        <a:rPr lang="en-US" sz="1000">
                          <a:effectLst/>
                        </a:rPr>
                        <a:t>Café restaurant</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350" dirty="0">
                          <a:effectLst/>
                        </a:rPr>
                        <a:t>□</a:t>
                      </a:r>
                      <a:endParaRPr lang="en-US" sz="1200" dirty="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71755" marR="71755" algn="l">
                        <a:spcBef>
                          <a:spcPts val="0"/>
                        </a:spcBef>
                        <a:spcAft>
                          <a:spcPts val="0"/>
                        </a:spcAft>
                        <a:tabLst>
                          <a:tab pos="1708785" algn="l"/>
                        </a:tabLst>
                      </a:pPr>
                      <a:r>
                        <a:rPr lang="en-US" sz="1200" dirty="0">
                          <a:effectLst/>
                        </a:rPr>
                        <a:t> </a:t>
                      </a:r>
                      <a:endParaRPr lang="en-US" sz="1200" dirty="0">
                        <a:effectLst/>
                        <a:latin typeface="Cambria" panose="02040503050406030204" pitchFamily="18" charset="0"/>
                        <a:ea typeface="MS ??"/>
                        <a:cs typeface="Times New Roman" panose="02020603050405020304" pitchFamily="18" charset="0"/>
                      </a:endParaRPr>
                    </a:p>
                  </a:txBody>
                  <a:tcPr marL="68580" marR="68580" marT="0" marB="0" vert="vert270"/>
                </a:tc>
                <a:tc>
                  <a:txBody>
                    <a:bodyPr/>
                    <a:lstStyle/>
                    <a:p>
                      <a:pPr marL="0" marR="0" algn="l">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200">
                          <a:effectLst/>
                        </a:rPr>
                        <a:t> </a:t>
                      </a:r>
                      <a:endParaRPr lang="en-US" sz="120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l">
                        <a:spcBef>
                          <a:spcPts val="0"/>
                        </a:spcBef>
                        <a:spcAft>
                          <a:spcPts val="0"/>
                        </a:spcAft>
                        <a:tabLst>
                          <a:tab pos="1708785" algn="l"/>
                        </a:tabLst>
                      </a:pPr>
                      <a:r>
                        <a:rPr lang="en-US" sz="1200" dirty="0">
                          <a:effectLst/>
                        </a:rPr>
                        <a:t> </a:t>
                      </a:r>
                      <a:endParaRPr lang="en-US" sz="1200" dirty="0">
                        <a:effectLst/>
                        <a:latin typeface="Cambria" panose="02040503050406030204" pitchFamily="18" charset="0"/>
                        <a:ea typeface="MS ??"/>
                        <a:cs typeface="Times New Roman" panose="02020603050405020304" pitchFamily="18" charset="0"/>
                      </a:endParaRPr>
                    </a:p>
                  </a:txBody>
                  <a:tcPr marL="68580" marR="68580" marT="0" marB="0"/>
                </a:tc>
                <a:tc>
                  <a:txBody>
                    <a:bodyPr/>
                    <a:lstStyle/>
                    <a:p>
                      <a:pPr marL="0" marR="0" algn="ctr">
                        <a:spcBef>
                          <a:spcPts val="0"/>
                        </a:spcBef>
                        <a:spcAft>
                          <a:spcPts val="0"/>
                        </a:spcAft>
                        <a:tabLst>
                          <a:tab pos="1708785" algn="l"/>
                        </a:tabLst>
                      </a:pPr>
                      <a:r>
                        <a:rPr lang="en-US" sz="1200" dirty="0">
                          <a:effectLst/>
                        </a:rPr>
                        <a:t> </a:t>
                      </a:r>
                      <a:endParaRPr lang="en-US" sz="1200" dirty="0">
                        <a:effectLst/>
                        <a:latin typeface="Cambria" panose="02040503050406030204" pitchFamily="18" charset="0"/>
                        <a:ea typeface="MS ??"/>
                        <a:cs typeface="Times New Roman" panose="02020603050405020304" pitchFamily="18" charset="0"/>
                      </a:endParaRPr>
                    </a:p>
                  </a:txBody>
                  <a:tcPr marL="68580" marR="68580" marT="0" marB="0"/>
                </a:tc>
              </a:tr>
            </a:tbl>
          </a:graphicData>
        </a:graphic>
      </p:graphicFrame>
      <p:sp>
        <p:nvSpPr>
          <p:cNvPr id="4" name="Footer Placeholder 3"/>
          <p:cNvSpPr>
            <a:spLocks noGrp="1"/>
          </p:cNvSpPr>
          <p:nvPr>
            <p:ph type="ftr" sz="quarter" idx="10"/>
          </p:nvPr>
        </p:nvSpPr>
        <p:spPr/>
        <p:txBody>
          <a:bodyPr/>
          <a:lstStyle/>
          <a:p>
            <a:r>
              <a:rPr lang="nl-NL" altLang="nl-NL" smtClean="0"/>
              <a:t>/ name of department</a:t>
            </a:r>
            <a:endParaRPr lang="nl-NL" altLang="nl-NL"/>
          </a:p>
        </p:txBody>
      </p:sp>
      <p:sp>
        <p:nvSpPr>
          <p:cNvPr id="5" name="Slide Number Placeholder 4"/>
          <p:cNvSpPr>
            <a:spLocks noGrp="1"/>
          </p:cNvSpPr>
          <p:nvPr>
            <p:ph type="sldNum" sz="quarter" idx="11"/>
          </p:nvPr>
        </p:nvSpPr>
        <p:spPr/>
        <p:txBody>
          <a:bodyPr/>
          <a:lstStyle/>
          <a:p>
            <a:r>
              <a:rPr lang="nl-NL" altLang="nl-NL" smtClean="0"/>
              <a:t>PAGE </a:t>
            </a:r>
            <a:fld id="{A4BACB19-02B0-4B7A-B5ED-2346B2746162}" type="slidenum">
              <a:rPr lang="nl-NL" altLang="nl-NL" smtClean="0"/>
              <a:pPr/>
              <a:t>9</a:t>
            </a:fld>
            <a:endParaRPr lang="nl-NL" altLang="nl-NL"/>
          </a:p>
        </p:txBody>
      </p:sp>
      <p:sp>
        <p:nvSpPr>
          <p:cNvPr id="6" name="Date Placeholder 5"/>
          <p:cNvSpPr>
            <a:spLocks noGrp="1"/>
          </p:cNvSpPr>
          <p:nvPr>
            <p:ph type="dt" sz="half" idx="12"/>
          </p:nvPr>
        </p:nvSpPr>
        <p:spPr/>
        <p:txBody>
          <a:bodyPr/>
          <a:lstStyle/>
          <a:p>
            <a:fld id="{B6399B87-8F53-49AC-AA38-BC5D3A949CED}" type="datetime1">
              <a:rPr lang="nl-NL" altLang="nl-NL" smtClean="0"/>
              <a:pPr/>
              <a:t>28-6-2017</a:t>
            </a:fld>
            <a:endParaRPr lang="nl-NL" altLang="nl-NL"/>
          </a:p>
        </p:txBody>
      </p:sp>
      <p:sp>
        <p:nvSpPr>
          <p:cNvPr id="8" name="Rectangle 7"/>
          <p:cNvSpPr/>
          <p:nvPr/>
        </p:nvSpPr>
        <p:spPr>
          <a:xfrm>
            <a:off x="163163" y="1484784"/>
            <a:ext cx="8636000" cy="923330"/>
          </a:xfrm>
          <a:prstGeom prst="rect">
            <a:avLst/>
          </a:prstGeom>
        </p:spPr>
        <p:txBody>
          <a:bodyPr wrap="square">
            <a:spAutoFit/>
          </a:bodyPr>
          <a:lstStyle/>
          <a:p>
            <a:r>
              <a:rPr lang="en-US" dirty="0">
                <a:latin typeface="Cambria" panose="02040503050406030204" pitchFamily="18" charset="0"/>
                <a:ea typeface="MS ??"/>
                <a:cs typeface="Times New Roman" panose="02020603050405020304" pitchFamily="18" charset="0"/>
              </a:rPr>
              <a:t>7 GROUP of activities and accordingly 7 important service spaces have been listed to see how people evaluate their satisfaction regarding the significant </a:t>
            </a:r>
            <a:r>
              <a:rPr lang="en-US" dirty="0" smtClean="0">
                <a:latin typeface="Cambria" panose="02040503050406030204" pitchFamily="18" charset="0"/>
                <a:ea typeface="MS ??"/>
                <a:cs typeface="Times New Roman" panose="02020603050405020304" pitchFamily="18" charset="0"/>
              </a:rPr>
              <a:t>factors </a:t>
            </a:r>
            <a:r>
              <a:rPr lang="en-US" dirty="0">
                <a:latin typeface="Cambria" panose="02040503050406030204" pitchFamily="18" charset="0"/>
                <a:ea typeface="MS ??"/>
                <a:cs typeface="Times New Roman" panose="02020603050405020304" pitchFamily="18" charset="0"/>
              </a:rPr>
              <a:t>to commit the service activities at their </a:t>
            </a:r>
            <a:r>
              <a:rPr lang="en-US" dirty="0" smtClean="0">
                <a:latin typeface="Cambria" panose="02040503050406030204" pitchFamily="18" charset="0"/>
                <a:ea typeface="MS ??"/>
                <a:cs typeface="Times New Roman" panose="02020603050405020304" pitchFamily="18" charset="0"/>
              </a:rPr>
              <a:t>area.</a:t>
            </a:r>
            <a:endParaRPr lang="en-US" dirty="0"/>
          </a:p>
        </p:txBody>
      </p:sp>
      <p:sp>
        <p:nvSpPr>
          <p:cNvPr id="9" name="Title 1"/>
          <p:cNvSpPr>
            <a:spLocks noGrp="1"/>
          </p:cNvSpPr>
          <p:nvPr>
            <p:ph type="title"/>
          </p:nvPr>
        </p:nvSpPr>
        <p:spPr/>
        <p:txBody>
          <a:bodyPr/>
          <a:lstStyle/>
          <a:p>
            <a:r>
              <a:rPr lang="en-US" dirty="0" smtClean="0"/>
              <a:t>Neighborhood-Activity satisfaction(2)</a:t>
            </a:r>
            <a:endParaRPr lang="en-US" dirty="0"/>
          </a:p>
        </p:txBody>
      </p:sp>
    </p:spTree>
    <p:extLst>
      <p:ext uri="{BB962C8B-B14F-4D97-AF65-F5344CB8AC3E}">
        <p14:creationId xmlns:p14="http://schemas.microsoft.com/office/powerpoint/2010/main" val="3570752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satisfaction</a:t>
            </a:r>
            <a:endParaRPr lang="en-US" dirty="0"/>
          </a:p>
        </p:txBody>
      </p:sp>
      <p:sp>
        <p:nvSpPr>
          <p:cNvPr id="4" name="Footer Placeholder 3"/>
          <p:cNvSpPr>
            <a:spLocks noGrp="1"/>
          </p:cNvSpPr>
          <p:nvPr>
            <p:ph type="ftr" sz="quarter" idx="10"/>
          </p:nvPr>
        </p:nvSpPr>
        <p:spPr/>
        <p:txBody>
          <a:bodyPr/>
          <a:lstStyle/>
          <a:p>
            <a:r>
              <a:rPr lang="nl-NL" altLang="nl-NL" smtClean="0"/>
              <a:t>/ name of department</a:t>
            </a:r>
            <a:endParaRPr lang="nl-NL" altLang="nl-NL"/>
          </a:p>
        </p:txBody>
      </p:sp>
      <p:sp>
        <p:nvSpPr>
          <p:cNvPr id="5" name="Slide Number Placeholder 4"/>
          <p:cNvSpPr>
            <a:spLocks noGrp="1"/>
          </p:cNvSpPr>
          <p:nvPr>
            <p:ph type="sldNum" sz="quarter" idx="11"/>
          </p:nvPr>
        </p:nvSpPr>
        <p:spPr/>
        <p:txBody>
          <a:bodyPr/>
          <a:lstStyle/>
          <a:p>
            <a:r>
              <a:rPr lang="nl-NL" altLang="nl-NL" smtClean="0"/>
              <a:t>PAGE </a:t>
            </a:r>
            <a:fld id="{A4BACB19-02B0-4B7A-B5ED-2346B2746162}" type="slidenum">
              <a:rPr lang="nl-NL" altLang="nl-NL" smtClean="0"/>
              <a:pPr/>
              <a:t>10</a:t>
            </a:fld>
            <a:endParaRPr lang="nl-NL" altLang="nl-NL"/>
          </a:p>
        </p:txBody>
      </p:sp>
      <p:sp>
        <p:nvSpPr>
          <p:cNvPr id="6" name="Date Placeholder 5"/>
          <p:cNvSpPr>
            <a:spLocks noGrp="1"/>
          </p:cNvSpPr>
          <p:nvPr>
            <p:ph type="dt" sz="half" idx="12"/>
          </p:nvPr>
        </p:nvSpPr>
        <p:spPr/>
        <p:txBody>
          <a:bodyPr/>
          <a:lstStyle/>
          <a:p>
            <a:fld id="{B6399B87-8F53-49AC-AA38-BC5D3A949CED}" type="datetime1">
              <a:rPr lang="nl-NL" altLang="nl-NL" smtClean="0"/>
              <a:pPr/>
              <a:t>28-6-2017</a:t>
            </a:fld>
            <a:endParaRPr lang="nl-NL" altLang="nl-NL"/>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13277838"/>
              </p:ext>
            </p:extLst>
          </p:nvPr>
        </p:nvGraphicFramePr>
        <p:xfrm>
          <a:off x="554038" y="1700808"/>
          <a:ext cx="7994650" cy="395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6674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satisfaction</a:t>
            </a:r>
            <a:endParaRPr lang="en-US" dirty="0"/>
          </a:p>
        </p:txBody>
      </p:sp>
      <p:sp>
        <p:nvSpPr>
          <p:cNvPr id="4" name="Footer Placeholder 3"/>
          <p:cNvSpPr>
            <a:spLocks noGrp="1"/>
          </p:cNvSpPr>
          <p:nvPr>
            <p:ph type="ftr" sz="quarter" idx="10"/>
          </p:nvPr>
        </p:nvSpPr>
        <p:spPr/>
        <p:txBody>
          <a:bodyPr/>
          <a:lstStyle/>
          <a:p>
            <a:r>
              <a:rPr lang="nl-NL" altLang="nl-NL" smtClean="0"/>
              <a:t>/ name of department</a:t>
            </a:r>
            <a:endParaRPr lang="nl-NL" altLang="nl-NL"/>
          </a:p>
        </p:txBody>
      </p:sp>
      <p:sp>
        <p:nvSpPr>
          <p:cNvPr id="5" name="Slide Number Placeholder 4"/>
          <p:cNvSpPr>
            <a:spLocks noGrp="1"/>
          </p:cNvSpPr>
          <p:nvPr>
            <p:ph type="sldNum" sz="quarter" idx="11"/>
          </p:nvPr>
        </p:nvSpPr>
        <p:spPr/>
        <p:txBody>
          <a:bodyPr/>
          <a:lstStyle/>
          <a:p>
            <a:r>
              <a:rPr lang="nl-NL" altLang="nl-NL" smtClean="0"/>
              <a:t>PAGE </a:t>
            </a:r>
            <a:fld id="{A4BACB19-02B0-4B7A-B5ED-2346B2746162}" type="slidenum">
              <a:rPr lang="nl-NL" altLang="nl-NL" smtClean="0"/>
              <a:pPr/>
              <a:t>11</a:t>
            </a:fld>
            <a:endParaRPr lang="nl-NL" altLang="nl-NL"/>
          </a:p>
        </p:txBody>
      </p:sp>
      <p:sp>
        <p:nvSpPr>
          <p:cNvPr id="6" name="Date Placeholder 5"/>
          <p:cNvSpPr>
            <a:spLocks noGrp="1"/>
          </p:cNvSpPr>
          <p:nvPr>
            <p:ph type="dt" sz="half" idx="12"/>
          </p:nvPr>
        </p:nvSpPr>
        <p:spPr/>
        <p:txBody>
          <a:bodyPr/>
          <a:lstStyle/>
          <a:p>
            <a:fld id="{B6399B87-8F53-49AC-AA38-BC5D3A949CED}" type="datetime1">
              <a:rPr lang="nl-NL" altLang="nl-NL" smtClean="0"/>
              <a:pPr/>
              <a:t>28-6-2017</a:t>
            </a:fld>
            <a:endParaRPr lang="nl-NL" altLang="nl-NL"/>
          </a:p>
        </p:txBody>
      </p:sp>
      <p:grpSp>
        <p:nvGrpSpPr>
          <p:cNvPr id="52" name="Group 51"/>
          <p:cNvGrpSpPr/>
          <p:nvPr/>
        </p:nvGrpSpPr>
        <p:grpSpPr>
          <a:xfrm>
            <a:off x="179388" y="1359344"/>
            <a:ext cx="7056908" cy="4589936"/>
            <a:chOff x="321391" y="389961"/>
            <a:chExt cx="7041503" cy="5353640"/>
          </a:xfrm>
        </p:grpSpPr>
        <p:sp>
          <p:nvSpPr>
            <p:cNvPr id="53" name="Rectangle 52"/>
            <p:cNvSpPr>
              <a:spLocks noChangeArrowheads="1"/>
            </p:cNvSpPr>
            <p:nvPr/>
          </p:nvSpPr>
          <p:spPr bwMode="auto">
            <a:xfrm>
              <a:off x="321391" y="2766684"/>
              <a:ext cx="1028700" cy="704455"/>
            </a:xfrm>
            <a:prstGeom prst="rect">
              <a:avLst/>
            </a:prstGeom>
            <a:gradFill rotWithShape="1">
              <a:gsLst>
                <a:gs pos="0">
                  <a:srgbClr val="F0EAF9"/>
                </a:gs>
                <a:gs pos="64999">
                  <a:srgbClr val="D9CBEE"/>
                </a:gs>
                <a:gs pos="100000">
                  <a:srgbClr val="C9B5E8"/>
                </a:gs>
              </a:gsLst>
              <a:lin ang="5400000" scaled="1"/>
            </a:gradFill>
            <a:ln w="9525">
              <a:solidFill>
                <a:srgbClr val="795D9B"/>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GB" sz="1400" dirty="0">
                  <a:latin typeface="Times New Roman"/>
                  <a:ea typeface="Times New Roman"/>
                  <a:cs typeface="Times New Roman"/>
                </a:rPr>
                <a:t>T</a:t>
              </a:r>
              <a:r>
                <a:rPr lang="en-GB" sz="1400" dirty="0" smtClean="0">
                  <a:effectLst/>
                  <a:latin typeface="Times New Roman"/>
                  <a:ea typeface="Times New Roman"/>
                  <a:cs typeface="Times New Roman"/>
                </a:rPr>
                <a:t>ransport </a:t>
              </a:r>
              <a:endParaRPr lang="en-US" sz="1200" dirty="0">
                <a:effectLst/>
                <a:latin typeface="Times New Roman"/>
                <a:ea typeface="Times New Roman"/>
                <a:cs typeface="Times New Roman"/>
              </a:endParaRPr>
            </a:p>
          </p:txBody>
        </p:sp>
        <p:sp>
          <p:nvSpPr>
            <p:cNvPr id="54" name="Rectangle 53"/>
            <p:cNvSpPr>
              <a:spLocks noChangeArrowheads="1"/>
            </p:cNvSpPr>
            <p:nvPr/>
          </p:nvSpPr>
          <p:spPr bwMode="auto">
            <a:xfrm>
              <a:off x="6301530" y="1806996"/>
              <a:ext cx="1028700" cy="297037"/>
            </a:xfrm>
            <a:prstGeom prst="rect">
              <a:avLst/>
            </a:prstGeom>
            <a:gradFill rotWithShape="1">
              <a:gsLst>
                <a:gs pos="0">
                  <a:srgbClr val="F0EAF9"/>
                </a:gs>
                <a:gs pos="64999">
                  <a:srgbClr val="D9CBEE"/>
                </a:gs>
                <a:gs pos="100000">
                  <a:srgbClr val="C9B5E8"/>
                </a:gs>
              </a:gsLst>
              <a:lin ang="5400000" scaled="1"/>
            </a:gradFill>
            <a:ln w="9525">
              <a:solidFill>
                <a:srgbClr val="795D9B"/>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US" sz="1000" dirty="0" smtClean="0">
                  <a:effectLst/>
                  <a:latin typeface="Times New Roman"/>
                  <a:ea typeface="Times New Roman"/>
                  <a:cs typeface="Times New Roman"/>
                </a:rPr>
                <a:t>Parking availability</a:t>
              </a:r>
              <a:endParaRPr lang="en-US" sz="1000" dirty="0">
                <a:effectLst/>
                <a:latin typeface="Times New Roman"/>
                <a:ea typeface="Times New Roman"/>
                <a:cs typeface="Times New Roman"/>
              </a:endParaRPr>
            </a:p>
          </p:txBody>
        </p:sp>
        <p:sp>
          <p:nvSpPr>
            <p:cNvPr id="55" name="Rectangle 54"/>
            <p:cNvSpPr>
              <a:spLocks noChangeArrowheads="1"/>
            </p:cNvSpPr>
            <p:nvPr/>
          </p:nvSpPr>
          <p:spPr bwMode="auto">
            <a:xfrm>
              <a:off x="6317862" y="389961"/>
              <a:ext cx="1045032" cy="208719"/>
            </a:xfrm>
            <a:prstGeom prst="rect">
              <a:avLst/>
            </a:prstGeom>
            <a:gradFill rotWithShape="1">
              <a:gsLst>
                <a:gs pos="0">
                  <a:srgbClr val="F0EAF9"/>
                </a:gs>
                <a:gs pos="64999">
                  <a:srgbClr val="D9CBEE"/>
                </a:gs>
                <a:gs pos="100000">
                  <a:srgbClr val="C9B5E8"/>
                </a:gs>
              </a:gsLst>
              <a:lin ang="5400000" scaled="1"/>
            </a:gradFill>
            <a:ln w="9525">
              <a:solidFill>
                <a:srgbClr val="795D9B"/>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US" sz="1000" dirty="0" smtClean="0">
                  <a:effectLst/>
                  <a:latin typeface="Times New Roman"/>
                  <a:ea typeface="Times New Roman"/>
                  <a:cs typeface="Times New Roman"/>
                </a:rPr>
                <a:t>Cost</a:t>
              </a:r>
              <a:endParaRPr lang="en-US" sz="1000" dirty="0">
                <a:effectLst/>
                <a:latin typeface="Times New Roman"/>
                <a:ea typeface="Times New Roman"/>
                <a:cs typeface="Times New Roman"/>
              </a:endParaRPr>
            </a:p>
          </p:txBody>
        </p:sp>
        <p:sp>
          <p:nvSpPr>
            <p:cNvPr id="56" name="Rectangle 55"/>
            <p:cNvSpPr>
              <a:spLocks noChangeArrowheads="1"/>
            </p:cNvSpPr>
            <p:nvPr/>
          </p:nvSpPr>
          <p:spPr bwMode="auto">
            <a:xfrm>
              <a:off x="6285198" y="738629"/>
              <a:ext cx="1053198" cy="263371"/>
            </a:xfrm>
            <a:prstGeom prst="rect">
              <a:avLst/>
            </a:prstGeom>
            <a:gradFill rotWithShape="1">
              <a:gsLst>
                <a:gs pos="0">
                  <a:srgbClr val="F0EAF9"/>
                </a:gs>
                <a:gs pos="64999">
                  <a:srgbClr val="D9CBEE"/>
                </a:gs>
                <a:gs pos="100000">
                  <a:srgbClr val="C9B5E8"/>
                </a:gs>
              </a:gsLst>
              <a:lin ang="5400000" scaled="1"/>
            </a:gradFill>
            <a:ln w="9525">
              <a:solidFill>
                <a:srgbClr val="795D9B"/>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US" sz="1000" dirty="0" smtClean="0">
                  <a:effectLst/>
                  <a:latin typeface="Times New Roman"/>
                  <a:ea typeface="Times New Roman"/>
                  <a:cs typeface="Times New Roman"/>
                </a:rPr>
                <a:t>Travel time</a:t>
              </a:r>
              <a:endParaRPr lang="en-US" sz="1000" dirty="0">
                <a:effectLst/>
                <a:latin typeface="Times New Roman"/>
                <a:ea typeface="Times New Roman"/>
                <a:cs typeface="Times New Roman"/>
              </a:endParaRPr>
            </a:p>
          </p:txBody>
        </p:sp>
        <p:sp>
          <p:nvSpPr>
            <p:cNvPr id="57" name="Rectangle 56"/>
            <p:cNvSpPr>
              <a:spLocks noChangeArrowheads="1"/>
            </p:cNvSpPr>
            <p:nvPr/>
          </p:nvSpPr>
          <p:spPr bwMode="auto">
            <a:xfrm>
              <a:off x="6293364" y="1098676"/>
              <a:ext cx="1036866" cy="257549"/>
            </a:xfrm>
            <a:prstGeom prst="rect">
              <a:avLst/>
            </a:prstGeom>
            <a:gradFill rotWithShape="1">
              <a:gsLst>
                <a:gs pos="0">
                  <a:srgbClr val="F0EAF9"/>
                </a:gs>
                <a:gs pos="64999">
                  <a:srgbClr val="D9CBEE"/>
                </a:gs>
                <a:gs pos="100000">
                  <a:srgbClr val="C9B5E8"/>
                </a:gs>
              </a:gsLst>
              <a:lin ang="5400000" scaled="1"/>
            </a:gradFill>
            <a:ln w="9525">
              <a:solidFill>
                <a:srgbClr val="795D9B"/>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US" sz="1000" dirty="0" smtClean="0">
                  <a:latin typeface="Times New Roman"/>
                  <a:ea typeface="Times New Roman"/>
                  <a:cs typeface="Times New Roman"/>
                </a:rPr>
                <a:t>S</a:t>
              </a:r>
              <a:r>
                <a:rPr lang="en-US" sz="1000" dirty="0" smtClean="0">
                  <a:effectLst/>
                  <a:latin typeface="Times New Roman"/>
                  <a:ea typeface="Times New Roman"/>
                  <a:cs typeface="Times New Roman"/>
                </a:rPr>
                <a:t>afety of roads</a:t>
              </a:r>
              <a:endParaRPr lang="en-US" sz="1000" dirty="0">
                <a:effectLst/>
                <a:latin typeface="Times New Roman"/>
                <a:ea typeface="Times New Roman"/>
                <a:cs typeface="Times New Roman"/>
              </a:endParaRPr>
            </a:p>
          </p:txBody>
        </p:sp>
        <p:sp>
          <p:nvSpPr>
            <p:cNvPr id="58" name="Rectangle 57"/>
            <p:cNvSpPr>
              <a:spLocks noChangeArrowheads="1"/>
            </p:cNvSpPr>
            <p:nvPr/>
          </p:nvSpPr>
          <p:spPr bwMode="auto">
            <a:xfrm>
              <a:off x="6317862" y="2227514"/>
              <a:ext cx="1028700" cy="297037"/>
            </a:xfrm>
            <a:prstGeom prst="rect">
              <a:avLst/>
            </a:prstGeom>
            <a:gradFill rotWithShape="1">
              <a:gsLst>
                <a:gs pos="0">
                  <a:srgbClr val="F0EAF9"/>
                </a:gs>
                <a:gs pos="64999">
                  <a:srgbClr val="D9CBEE"/>
                </a:gs>
                <a:gs pos="100000">
                  <a:srgbClr val="C9B5E8"/>
                </a:gs>
              </a:gsLst>
              <a:lin ang="5400000" scaled="1"/>
            </a:gradFill>
            <a:ln w="9525">
              <a:solidFill>
                <a:srgbClr val="795D9B"/>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US" sz="1000" dirty="0" smtClean="0">
                  <a:effectLst/>
                  <a:latin typeface="Times New Roman"/>
                  <a:ea typeface="Times New Roman"/>
                  <a:cs typeface="Times New Roman"/>
                </a:rPr>
                <a:t>Parking cost</a:t>
              </a:r>
              <a:endParaRPr lang="en-US" sz="1000" dirty="0">
                <a:effectLst/>
                <a:latin typeface="Times New Roman"/>
                <a:ea typeface="Times New Roman"/>
                <a:cs typeface="Times New Roman"/>
              </a:endParaRPr>
            </a:p>
          </p:txBody>
        </p:sp>
        <p:sp>
          <p:nvSpPr>
            <p:cNvPr id="59" name="Rectangle 58"/>
            <p:cNvSpPr>
              <a:spLocks noChangeArrowheads="1"/>
            </p:cNvSpPr>
            <p:nvPr/>
          </p:nvSpPr>
          <p:spPr bwMode="auto">
            <a:xfrm>
              <a:off x="6293364" y="1456459"/>
              <a:ext cx="1053198" cy="263371"/>
            </a:xfrm>
            <a:prstGeom prst="rect">
              <a:avLst/>
            </a:prstGeom>
            <a:gradFill rotWithShape="1">
              <a:gsLst>
                <a:gs pos="0">
                  <a:srgbClr val="F0EAF9"/>
                </a:gs>
                <a:gs pos="64999">
                  <a:srgbClr val="D9CBEE"/>
                </a:gs>
                <a:gs pos="100000">
                  <a:srgbClr val="C9B5E8"/>
                </a:gs>
              </a:gsLst>
              <a:lin ang="5400000" scaled="1"/>
            </a:gradFill>
            <a:ln w="9525">
              <a:solidFill>
                <a:srgbClr val="795D9B"/>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US" sz="1000" dirty="0" smtClean="0">
                  <a:effectLst/>
                  <a:latin typeface="Times New Roman"/>
                  <a:ea typeface="Times New Roman"/>
                  <a:cs typeface="Times New Roman"/>
                </a:rPr>
                <a:t>Traffic congestion</a:t>
              </a:r>
              <a:endParaRPr lang="en-US" sz="1000" dirty="0">
                <a:effectLst/>
                <a:latin typeface="Times New Roman"/>
                <a:ea typeface="Times New Roman"/>
                <a:cs typeface="Times New Roman"/>
              </a:endParaRPr>
            </a:p>
          </p:txBody>
        </p:sp>
        <p:grpSp>
          <p:nvGrpSpPr>
            <p:cNvPr id="60" name="Group 59"/>
            <p:cNvGrpSpPr/>
            <p:nvPr/>
          </p:nvGrpSpPr>
          <p:grpSpPr>
            <a:xfrm>
              <a:off x="835741" y="488788"/>
              <a:ext cx="5912609" cy="5254813"/>
              <a:chOff x="835741" y="488788"/>
              <a:chExt cx="5912609" cy="5254813"/>
            </a:xfrm>
          </p:grpSpPr>
          <p:sp>
            <p:nvSpPr>
              <p:cNvPr id="61" name="Rectangle 60"/>
              <p:cNvSpPr>
                <a:spLocks noChangeArrowheads="1"/>
              </p:cNvSpPr>
              <p:nvPr/>
            </p:nvSpPr>
            <p:spPr bwMode="auto">
              <a:xfrm>
                <a:off x="2047663" y="1305897"/>
                <a:ext cx="1028700" cy="704455"/>
              </a:xfrm>
              <a:prstGeom prst="rect">
                <a:avLst/>
              </a:prstGeom>
              <a:gradFill rotWithShape="1">
                <a:gsLst>
                  <a:gs pos="0">
                    <a:srgbClr val="F0EAF9"/>
                  </a:gs>
                  <a:gs pos="64999">
                    <a:srgbClr val="D9CBEE"/>
                  </a:gs>
                  <a:gs pos="100000">
                    <a:srgbClr val="C9B5E8"/>
                  </a:gs>
                </a:gsLst>
                <a:lin ang="5400000" scaled="1"/>
              </a:gradFill>
              <a:ln w="9525">
                <a:solidFill>
                  <a:srgbClr val="795D9B"/>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GB" sz="1400" dirty="0" smtClean="0">
                    <a:effectLst/>
                    <a:latin typeface="Times New Roman"/>
                    <a:ea typeface="Times New Roman"/>
                    <a:cs typeface="Times New Roman"/>
                  </a:rPr>
                  <a:t>Private transport </a:t>
                </a:r>
                <a:endParaRPr lang="en-US" sz="1200" dirty="0">
                  <a:effectLst/>
                  <a:latin typeface="Times New Roman"/>
                  <a:ea typeface="Times New Roman"/>
                  <a:cs typeface="Times New Roman"/>
                </a:endParaRPr>
              </a:p>
            </p:txBody>
          </p:sp>
          <p:sp>
            <p:nvSpPr>
              <p:cNvPr id="62" name="Rectangle 61"/>
              <p:cNvSpPr>
                <a:spLocks noChangeArrowheads="1"/>
              </p:cNvSpPr>
              <p:nvPr/>
            </p:nvSpPr>
            <p:spPr bwMode="auto">
              <a:xfrm>
                <a:off x="4328445" y="1751805"/>
                <a:ext cx="1036866" cy="704455"/>
              </a:xfrm>
              <a:prstGeom prst="rect">
                <a:avLst/>
              </a:prstGeom>
              <a:gradFill rotWithShape="1">
                <a:gsLst>
                  <a:gs pos="0">
                    <a:srgbClr val="F0EAF9"/>
                  </a:gs>
                  <a:gs pos="64999">
                    <a:srgbClr val="D9CBEE"/>
                  </a:gs>
                  <a:gs pos="100000">
                    <a:srgbClr val="C9B5E8"/>
                  </a:gs>
                </a:gsLst>
                <a:lin ang="5400000" scaled="1"/>
              </a:gradFill>
              <a:ln w="9525">
                <a:solidFill>
                  <a:srgbClr val="795D9B"/>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GB" sz="1200" dirty="0" smtClean="0">
                    <a:latin typeface="Times New Roman"/>
                    <a:ea typeface="Times New Roman"/>
                    <a:cs typeface="Times New Roman"/>
                  </a:rPr>
                  <a:t>Off peak hours</a:t>
                </a:r>
                <a:endParaRPr lang="en-US" sz="1200" dirty="0">
                  <a:effectLst/>
                  <a:latin typeface="Times New Roman"/>
                  <a:ea typeface="Times New Roman"/>
                  <a:cs typeface="Times New Roman"/>
                </a:endParaRPr>
              </a:p>
            </p:txBody>
          </p:sp>
          <p:sp>
            <p:nvSpPr>
              <p:cNvPr id="63" name="Rectangle 62"/>
              <p:cNvSpPr>
                <a:spLocks noChangeArrowheads="1"/>
              </p:cNvSpPr>
              <p:nvPr/>
            </p:nvSpPr>
            <p:spPr bwMode="auto">
              <a:xfrm>
                <a:off x="4275229" y="488788"/>
                <a:ext cx="1028700" cy="704455"/>
              </a:xfrm>
              <a:prstGeom prst="rect">
                <a:avLst/>
              </a:prstGeom>
              <a:gradFill rotWithShape="1">
                <a:gsLst>
                  <a:gs pos="0">
                    <a:srgbClr val="F0EAF9"/>
                  </a:gs>
                  <a:gs pos="64999">
                    <a:srgbClr val="D9CBEE"/>
                  </a:gs>
                  <a:gs pos="100000">
                    <a:srgbClr val="C9B5E8"/>
                  </a:gs>
                </a:gsLst>
                <a:lin ang="5400000" scaled="1"/>
              </a:gradFill>
              <a:ln w="9525">
                <a:solidFill>
                  <a:srgbClr val="795D9B"/>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GB" sz="1200" dirty="0" smtClean="0">
                    <a:effectLst/>
                    <a:latin typeface="Times New Roman"/>
                    <a:ea typeface="Times New Roman"/>
                    <a:cs typeface="Times New Roman"/>
                  </a:rPr>
                  <a:t>Peak hours</a:t>
                </a:r>
                <a:endParaRPr lang="en-US" sz="1200" dirty="0">
                  <a:effectLst/>
                  <a:latin typeface="Times New Roman"/>
                  <a:ea typeface="Times New Roman"/>
                  <a:cs typeface="Times New Roman"/>
                </a:endParaRPr>
              </a:p>
            </p:txBody>
          </p:sp>
          <p:sp>
            <p:nvSpPr>
              <p:cNvPr id="64" name="Rectangle 63"/>
              <p:cNvSpPr>
                <a:spLocks noChangeArrowheads="1"/>
              </p:cNvSpPr>
              <p:nvPr/>
            </p:nvSpPr>
            <p:spPr bwMode="auto">
              <a:xfrm>
                <a:off x="3814095" y="4194110"/>
                <a:ext cx="1053198" cy="704455"/>
              </a:xfrm>
              <a:prstGeom prst="rect">
                <a:avLst/>
              </a:prstGeom>
              <a:gradFill rotWithShape="1">
                <a:gsLst>
                  <a:gs pos="0">
                    <a:srgbClr val="F0EAF9"/>
                  </a:gs>
                  <a:gs pos="64999">
                    <a:srgbClr val="D9CBEE"/>
                  </a:gs>
                  <a:gs pos="100000">
                    <a:srgbClr val="C9B5E8"/>
                  </a:gs>
                </a:gsLst>
                <a:lin ang="5400000" scaled="1"/>
              </a:gradFill>
              <a:ln w="9525">
                <a:solidFill>
                  <a:srgbClr val="795D9B"/>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GB" sz="1200" dirty="0" smtClean="0">
                    <a:latin typeface="Times New Roman"/>
                    <a:ea typeface="Times New Roman"/>
                    <a:cs typeface="Times New Roman"/>
                  </a:rPr>
                  <a:t>Off peak hours</a:t>
                </a:r>
                <a:endParaRPr lang="en-US" sz="1200" dirty="0">
                  <a:effectLst/>
                  <a:latin typeface="Times New Roman"/>
                  <a:ea typeface="Times New Roman"/>
                  <a:cs typeface="Times New Roman"/>
                </a:endParaRPr>
              </a:p>
            </p:txBody>
          </p:sp>
          <p:sp>
            <p:nvSpPr>
              <p:cNvPr id="65" name="Rectangle 64"/>
              <p:cNvSpPr>
                <a:spLocks noChangeArrowheads="1"/>
              </p:cNvSpPr>
              <p:nvPr/>
            </p:nvSpPr>
            <p:spPr bwMode="auto">
              <a:xfrm>
                <a:off x="3830427" y="3045540"/>
                <a:ext cx="1028700" cy="704455"/>
              </a:xfrm>
              <a:prstGeom prst="rect">
                <a:avLst/>
              </a:prstGeom>
              <a:gradFill rotWithShape="1">
                <a:gsLst>
                  <a:gs pos="0">
                    <a:srgbClr val="F0EAF9"/>
                  </a:gs>
                  <a:gs pos="64999">
                    <a:srgbClr val="D9CBEE"/>
                  </a:gs>
                  <a:gs pos="100000">
                    <a:srgbClr val="C9B5E8"/>
                  </a:gs>
                </a:gsLst>
                <a:lin ang="5400000" scaled="1"/>
              </a:gradFill>
              <a:ln w="9525">
                <a:solidFill>
                  <a:srgbClr val="795D9B"/>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GB" sz="1200" dirty="0" smtClean="0">
                    <a:effectLst/>
                    <a:latin typeface="Times New Roman"/>
                    <a:ea typeface="Times New Roman"/>
                    <a:cs typeface="Times New Roman"/>
                  </a:rPr>
                  <a:t>Peak hours</a:t>
                </a:r>
                <a:endParaRPr lang="en-US" sz="1200" dirty="0">
                  <a:effectLst/>
                  <a:latin typeface="Times New Roman"/>
                  <a:ea typeface="Times New Roman"/>
                  <a:cs typeface="Times New Roman"/>
                </a:endParaRPr>
              </a:p>
            </p:txBody>
          </p:sp>
          <p:sp>
            <p:nvSpPr>
              <p:cNvPr id="66" name="Rectangle 65"/>
              <p:cNvSpPr>
                <a:spLocks noChangeArrowheads="1"/>
              </p:cNvSpPr>
              <p:nvPr/>
            </p:nvSpPr>
            <p:spPr bwMode="auto">
              <a:xfrm>
                <a:off x="2035276" y="3327219"/>
                <a:ext cx="1028700" cy="704455"/>
              </a:xfrm>
              <a:prstGeom prst="rect">
                <a:avLst/>
              </a:prstGeom>
              <a:gradFill rotWithShape="1">
                <a:gsLst>
                  <a:gs pos="0">
                    <a:srgbClr val="F0EAF9"/>
                  </a:gs>
                  <a:gs pos="64999">
                    <a:srgbClr val="D9CBEE"/>
                  </a:gs>
                  <a:gs pos="100000">
                    <a:srgbClr val="C9B5E8"/>
                  </a:gs>
                </a:gsLst>
                <a:lin ang="5400000" scaled="1"/>
              </a:gradFill>
              <a:ln w="9525">
                <a:solidFill>
                  <a:srgbClr val="795D9B"/>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GB" sz="1400" dirty="0" smtClean="0">
                    <a:effectLst/>
                    <a:latin typeface="Times New Roman"/>
                    <a:ea typeface="Times New Roman"/>
                    <a:cs typeface="Times New Roman"/>
                  </a:rPr>
                  <a:t>Public transport </a:t>
                </a:r>
                <a:endParaRPr lang="en-US" sz="1200" dirty="0">
                  <a:effectLst/>
                  <a:latin typeface="Times New Roman"/>
                  <a:ea typeface="Times New Roman"/>
                  <a:cs typeface="Times New Roman"/>
                </a:endParaRPr>
              </a:p>
            </p:txBody>
          </p:sp>
          <p:cxnSp>
            <p:nvCxnSpPr>
              <p:cNvPr id="67" name="Straight Arrow Connector 66"/>
              <p:cNvCxnSpPr>
                <a:stCxn id="61" idx="3"/>
              </p:cNvCxnSpPr>
              <p:nvPr/>
            </p:nvCxnSpPr>
            <p:spPr>
              <a:xfrm flipV="1">
                <a:off x="3076363" y="988325"/>
                <a:ext cx="1174368" cy="66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61" idx="3"/>
                <a:endCxn id="62" idx="1"/>
              </p:cNvCxnSpPr>
              <p:nvPr/>
            </p:nvCxnSpPr>
            <p:spPr>
              <a:xfrm>
                <a:off x="3076363" y="1658125"/>
                <a:ext cx="1252082" cy="4459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66" idx="3"/>
                <a:endCxn id="65" idx="1"/>
              </p:cNvCxnSpPr>
              <p:nvPr/>
            </p:nvCxnSpPr>
            <p:spPr>
              <a:xfrm flipV="1">
                <a:off x="3063976" y="3397768"/>
                <a:ext cx="766451" cy="2816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66" idx="3"/>
              </p:cNvCxnSpPr>
              <p:nvPr/>
            </p:nvCxnSpPr>
            <p:spPr>
              <a:xfrm>
                <a:off x="3063976" y="3679447"/>
                <a:ext cx="750119" cy="5389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1" name="Rectangle 70"/>
              <p:cNvSpPr>
                <a:spLocks noChangeArrowheads="1"/>
              </p:cNvSpPr>
              <p:nvPr/>
            </p:nvSpPr>
            <p:spPr bwMode="auto">
              <a:xfrm>
                <a:off x="2127763" y="4915194"/>
                <a:ext cx="1028700" cy="704455"/>
              </a:xfrm>
              <a:prstGeom prst="rect">
                <a:avLst/>
              </a:prstGeom>
              <a:gradFill rotWithShape="1">
                <a:gsLst>
                  <a:gs pos="0">
                    <a:srgbClr val="F0EAF9"/>
                  </a:gs>
                  <a:gs pos="64999">
                    <a:srgbClr val="D9CBEE"/>
                  </a:gs>
                  <a:gs pos="100000">
                    <a:srgbClr val="C9B5E8"/>
                  </a:gs>
                </a:gsLst>
                <a:lin ang="5400000" scaled="1"/>
              </a:gradFill>
              <a:ln w="9525">
                <a:solidFill>
                  <a:srgbClr val="795D9B"/>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GB" sz="1400" dirty="0" smtClean="0">
                    <a:latin typeface="Times New Roman"/>
                    <a:ea typeface="Times New Roman"/>
                    <a:cs typeface="Times New Roman"/>
                  </a:rPr>
                  <a:t>Walking-biking</a:t>
                </a:r>
                <a:r>
                  <a:rPr lang="en-GB" sz="1400" dirty="0" smtClean="0">
                    <a:effectLst/>
                    <a:latin typeface="Times New Roman"/>
                    <a:ea typeface="Times New Roman"/>
                    <a:cs typeface="Times New Roman"/>
                  </a:rPr>
                  <a:t> </a:t>
                </a:r>
                <a:endParaRPr lang="en-US" sz="1200" dirty="0">
                  <a:effectLst/>
                  <a:latin typeface="Times New Roman"/>
                  <a:ea typeface="Times New Roman"/>
                  <a:cs typeface="Times New Roman"/>
                </a:endParaRPr>
              </a:p>
            </p:txBody>
          </p:sp>
          <p:cxnSp>
            <p:nvCxnSpPr>
              <p:cNvPr id="72" name="Straight Arrow Connector 71"/>
              <p:cNvCxnSpPr/>
              <p:nvPr/>
            </p:nvCxnSpPr>
            <p:spPr>
              <a:xfrm flipV="1">
                <a:off x="1350091" y="1955515"/>
                <a:ext cx="685185" cy="8111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endCxn id="66" idx="1"/>
              </p:cNvCxnSpPr>
              <p:nvPr/>
            </p:nvCxnSpPr>
            <p:spPr>
              <a:xfrm>
                <a:off x="1350091" y="3471139"/>
                <a:ext cx="685185" cy="2083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53" idx="2"/>
                <a:endCxn id="71" idx="1"/>
              </p:cNvCxnSpPr>
              <p:nvPr/>
            </p:nvCxnSpPr>
            <p:spPr>
              <a:xfrm>
                <a:off x="835741" y="3471139"/>
                <a:ext cx="1292022" cy="17962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5" name="Rectangle 74"/>
              <p:cNvSpPr>
                <a:spLocks noChangeArrowheads="1"/>
              </p:cNvSpPr>
              <p:nvPr/>
            </p:nvSpPr>
            <p:spPr bwMode="auto">
              <a:xfrm>
                <a:off x="5670654" y="3592967"/>
                <a:ext cx="1053198" cy="263371"/>
              </a:xfrm>
              <a:prstGeom prst="rect">
                <a:avLst/>
              </a:prstGeom>
              <a:gradFill rotWithShape="1">
                <a:gsLst>
                  <a:gs pos="0">
                    <a:srgbClr val="F0EAF9"/>
                  </a:gs>
                  <a:gs pos="64999">
                    <a:srgbClr val="D9CBEE"/>
                  </a:gs>
                  <a:gs pos="100000">
                    <a:srgbClr val="C9B5E8"/>
                  </a:gs>
                </a:gsLst>
                <a:lin ang="5400000" scaled="1"/>
              </a:gradFill>
              <a:ln w="9525">
                <a:solidFill>
                  <a:srgbClr val="795D9B"/>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US" sz="1000" dirty="0" smtClean="0">
                    <a:effectLst/>
                    <a:latin typeface="Times New Roman"/>
                    <a:ea typeface="Times New Roman"/>
                    <a:cs typeface="Times New Roman"/>
                  </a:rPr>
                  <a:t>Travel time</a:t>
                </a:r>
                <a:endParaRPr lang="en-US" sz="1000" dirty="0">
                  <a:effectLst/>
                  <a:latin typeface="Times New Roman"/>
                  <a:ea typeface="Times New Roman"/>
                  <a:cs typeface="Times New Roman"/>
                </a:endParaRPr>
              </a:p>
            </p:txBody>
          </p:sp>
          <p:sp>
            <p:nvSpPr>
              <p:cNvPr id="76" name="Rectangle 75"/>
              <p:cNvSpPr>
                <a:spLocks noChangeArrowheads="1"/>
              </p:cNvSpPr>
              <p:nvPr/>
            </p:nvSpPr>
            <p:spPr bwMode="auto">
              <a:xfrm>
                <a:off x="5678820" y="4406956"/>
                <a:ext cx="1045032" cy="428809"/>
              </a:xfrm>
              <a:prstGeom prst="rect">
                <a:avLst/>
              </a:prstGeom>
              <a:gradFill rotWithShape="1">
                <a:gsLst>
                  <a:gs pos="0">
                    <a:srgbClr val="F0EAF9"/>
                  </a:gs>
                  <a:gs pos="64999">
                    <a:srgbClr val="D9CBEE"/>
                  </a:gs>
                  <a:gs pos="100000">
                    <a:srgbClr val="C9B5E8"/>
                  </a:gs>
                </a:gsLst>
                <a:lin ang="5400000" scaled="1"/>
              </a:gradFill>
              <a:ln w="9525">
                <a:solidFill>
                  <a:srgbClr val="795D9B"/>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US" sz="1000" dirty="0" smtClean="0">
                    <a:effectLst/>
                    <a:latin typeface="Times New Roman"/>
                    <a:ea typeface="Times New Roman"/>
                    <a:cs typeface="Times New Roman"/>
                  </a:rPr>
                  <a:t>Inside means quality</a:t>
                </a:r>
                <a:endParaRPr lang="en-US" sz="1000" dirty="0">
                  <a:effectLst/>
                  <a:latin typeface="Times New Roman"/>
                  <a:ea typeface="Times New Roman"/>
                  <a:cs typeface="Times New Roman"/>
                </a:endParaRPr>
              </a:p>
            </p:txBody>
          </p:sp>
          <p:sp>
            <p:nvSpPr>
              <p:cNvPr id="77" name="Rectangle 76"/>
              <p:cNvSpPr>
                <a:spLocks noChangeArrowheads="1"/>
              </p:cNvSpPr>
              <p:nvPr/>
            </p:nvSpPr>
            <p:spPr bwMode="auto">
              <a:xfrm>
                <a:off x="5703318" y="3193154"/>
                <a:ext cx="1045032" cy="268129"/>
              </a:xfrm>
              <a:prstGeom prst="rect">
                <a:avLst/>
              </a:prstGeom>
              <a:gradFill rotWithShape="1">
                <a:gsLst>
                  <a:gs pos="0">
                    <a:srgbClr val="F0EAF9"/>
                  </a:gs>
                  <a:gs pos="64999">
                    <a:srgbClr val="D9CBEE"/>
                  </a:gs>
                  <a:gs pos="100000">
                    <a:srgbClr val="C9B5E8"/>
                  </a:gs>
                </a:gsLst>
                <a:lin ang="5400000" scaled="1"/>
              </a:gradFill>
              <a:ln w="9525">
                <a:solidFill>
                  <a:srgbClr val="795D9B"/>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US" sz="1000" dirty="0" smtClean="0">
                    <a:effectLst/>
                    <a:latin typeface="Times New Roman"/>
                    <a:ea typeface="Times New Roman"/>
                    <a:cs typeface="Times New Roman"/>
                  </a:rPr>
                  <a:t>Cost</a:t>
                </a:r>
                <a:endParaRPr lang="en-US" sz="1000" dirty="0">
                  <a:effectLst/>
                  <a:latin typeface="Times New Roman"/>
                  <a:ea typeface="Times New Roman"/>
                  <a:cs typeface="Times New Roman"/>
                </a:endParaRPr>
              </a:p>
            </p:txBody>
          </p:sp>
          <p:sp>
            <p:nvSpPr>
              <p:cNvPr id="78" name="Rectangle 77"/>
              <p:cNvSpPr>
                <a:spLocks noChangeArrowheads="1"/>
              </p:cNvSpPr>
              <p:nvPr/>
            </p:nvSpPr>
            <p:spPr bwMode="auto">
              <a:xfrm>
                <a:off x="5678820" y="3961279"/>
                <a:ext cx="1045032" cy="271561"/>
              </a:xfrm>
              <a:prstGeom prst="rect">
                <a:avLst/>
              </a:prstGeom>
              <a:gradFill rotWithShape="1">
                <a:gsLst>
                  <a:gs pos="0">
                    <a:srgbClr val="F0EAF9"/>
                  </a:gs>
                  <a:gs pos="64999">
                    <a:srgbClr val="D9CBEE"/>
                  </a:gs>
                  <a:gs pos="100000">
                    <a:srgbClr val="C9B5E8"/>
                  </a:gs>
                </a:gsLst>
                <a:lin ang="5400000" scaled="1"/>
              </a:gradFill>
              <a:ln w="9525">
                <a:solidFill>
                  <a:srgbClr val="795D9B"/>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US" sz="1000" dirty="0" smtClean="0">
                    <a:latin typeface="Times New Roman"/>
                    <a:ea typeface="Times New Roman"/>
                    <a:cs typeface="Times New Roman"/>
                  </a:rPr>
                  <a:t>Waiting time</a:t>
                </a:r>
                <a:endParaRPr lang="en-US" sz="1000" dirty="0">
                  <a:effectLst/>
                  <a:latin typeface="Times New Roman"/>
                  <a:ea typeface="Times New Roman"/>
                  <a:cs typeface="Times New Roman"/>
                </a:endParaRPr>
              </a:p>
            </p:txBody>
          </p:sp>
          <p:sp>
            <p:nvSpPr>
              <p:cNvPr id="79" name="Rectangle 78"/>
              <p:cNvSpPr>
                <a:spLocks noChangeArrowheads="1"/>
              </p:cNvSpPr>
              <p:nvPr/>
            </p:nvSpPr>
            <p:spPr bwMode="auto">
              <a:xfrm>
                <a:off x="5686986" y="4922211"/>
                <a:ext cx="1036866" cy="257549"/>
              </a:xfrm>
              <a:prstGeom prst="rect">
                <a:avLst/>
              </a:prstGeom>
              <a:gradFill rotWithShape="1">
                <a:gsLst>
                  <a:gs pos="0">
                    <a:srgbClr val="F0EAF9"/>
                  </a:gs>
                  <a:gs pos="64999">
                    <a:srgbClr val="D9CBEE"/>
                  </a:gs>
                  <a:gs pos="100000">
                    <a:srgbClr val="C9B5E8"/>
                  </a:gs>
                </a:gsLst>
                <a:lin ang="5400000" scaled="1"/>
              </a:gradFill>
              <a:ln w="9525">
                <a:solidFill>
                  <a:srgbClr val="795D9B"/>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US" sz="1000" dirty="0">
                    <a:latin typeface="Times New Roman"/>
                    <a:ea typeface="Times New Roman"/>
                    <a:cs typeface="Times New Roman"/>
                  </a:rPr>
                  <a:t>S</a:t>
                </a:r>
                <a:r>
                  <a:rPr lang="en-US" sz="1000" dirty="0" smtClean="0">
                    <a:effectLst/>
                    <a:latin typeface="Times New Roman"/>
                    <a:ea typeface="Times New Roman"/>
                    <a:cs typeface="Times New Roman"/>
                  </a:rPr>
                  <a:t>afety</a:t>
                </a:r>
                <a:endParaRPr lang="en-US" sz="1000" dirty="0">
                  <a:effectLst/>
                  <a:latin typeface="Times New Roman"/>
                  <a:ea typeface="Times New Roman"/>
                  <a:cs typeface="Times New Roman"/>
                </a:endParaRPr>
              </a:p>
            </p:txBody>
          </p:sp>
          <p:sp>
            <p:nvSpPr>
              <p:cNvPr id="80" name="Rectangle 79"/>
              <p:cNvSpPr>
                <a:spLocks noChangeArrowheads="1"/>
              </p:cNvSpPr>
              <p:nvPr/>
            </p:nvSpPr>
            <p:spPr bwMode="auto">
              <a:xfrm>
                <a:off x="5703318" y="5264409"/>
                <a:ext cx="1028700" cy="479192"/>
              </a:xfrm>
              <a:prstGeom prst="rect">
                <a:avLst/>
              </a:prstGeom>
              <a:gradFill rotWithShape="1">
                <a:gsLst>
                  <a:gs pos="0">
                    <a:srgbClr val="F0EAF9"/>
                  </a:gs>
                  <a:gs pos="64999">
                    <a:srgbClr val="D9CBEE"/>
                  </a:gs>
                  <a:gs pos="100000">
                    <a:srgbClr val="C9B5E8"/>
                  </a:gs>
                </a:gsLst>
                <a:lin ang="5400000" scaled="1"/>
              </a:gradFill>
              <a:ln w="9525">
                <a:solidFill>
                  <a:srgbClr val="795D9B"/>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US" sz="1000" dirty="0" smtClean="0">
                    <a:latin typeface="Times New Roman"/>
                    <a:ea typeface="Times New Roman"/>
                    <a:cs typeface="Times New Roman"/>
                  </a:rPr>
                  <a:t>Stop/station distance to home</a:t>
                </a:r>
                <a:endParaRPr lang="en-US" sz="1000" dirty="0">
                  <a:effectLst/>
                  <a:latin typeface="Times New Roman"/>
                  <a:ea typeface="Times New Roman"/>
                  <a:cs typeface="Times New Roman"/>
                </a:endParaRPr>
              </a:p>
            </p:txBody>
          </p:sp>
          <p:cxnSp>
            <p:nvCxnSpPr>
              <p:cNvPr id="81" name="Straight Arrow Connector 80"/>
              <p:cNvCxnSpPr>
                <a:stCxn id="63" idx="3"/>
                <a:endCxn id="55" idx="1"/>
              </p:cNvCxnSpPr>
              <p:nvPr/>
            </p:nvCxnSpPr>
            <p:spPr>
              <a:xfrm flipV="1">
                <a:off x="5303929" y="494321"/>
                <a:ext cx="1013933" cy="346695"/>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63" idx="3"/>
              </p:cNvCxnSpPr>
              <p:nvPr/>
            </p:nvCxnSpPr>
            <p:spPr>
              <a:xfrm>
                <a:off x="5303929" y="841016"/>
                <a:ext cx="1026320" cy="74822"/>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63" idx="3"/>
                <a:endCxn id="57" idx="1"/>
              </p:cNvCxnSpPr>
              <p:nvPr/>
            </p:nvCxnSpPr>
            <p:spPr>
              <a:xfrm>
                <a:off x="5303929" y="841016"/>
                <a:ext cx="989435" cy="386435"/>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a:stCxn id="63" idx="3"/>
                <a:endCxn id="59" idx="1"/>
              </p:cNvCxnSpPr>
              <p:nvPr/>
            </p:nvCxnSpPr>
            <p:spPr>
              <a:xfrm>
                <a:off x="5303929" y="841016"/>
                <a:ext cx="989435" cy="747129"/>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endCxn id="54" idx="1"/>
              </p:cNvCxnSpPr>
              <p:nvPr/>
            </p:nvCxnSpPr>
            <p:spPr>
              <a:xfrm>
                <a:off x="5348979" y="870315"/>
                <a:ext cx="952551" cy="1085200"/>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63" idx="3"/>
                <a:endCxn id="58" idx="1"/>
              </p:cNvCxnSpPr>
              <p:nvPr/>
            </p:nvCxnSpPr>
            <p:spPr>
              <a:xfrm>
                <a:off x="5303929" y="841016"/>
                <a:ext cx="1013933" cy="1535017"/>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62" idx="3"/>
                <a:endCxn id="55" idx="1"/>
              </p:cNvCxnSpPr>
              <p:nvPr/>
            </p:nvCxnSpPr>
            <p:spPr>
              <a:xfrm flipV="1">
                <a:off x="5365311" y="494321"/>
                <a:ext cx="952551" cy="1609712"/>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a:endCxn id="59" idx="1"/>
              </p:cNvCxnSpPr>
              <p:nvPr/>
            </p:nvCxnSpPr>
            <p:spPr>
              <a:xfrm flipV="1">
                <a:off x="5357145" y="1588145"/>
                <a:ext cx="936219" cy="435662"/>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62" idx="3"/>
                <a:endCxn id="58" idx="1"/>
              </p:cNvCxnSpPr>
              <p:nvPr/>
            </p:nvCxnSpPr>
            <p:spPr>
              <a:xfrm>
                <a:off x="5365311" y="2104033"/>
                <a:ext cx="952551" cy="272000"/>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endCxn id="54" idx="1"/>
              </p:cNvCxnSpPr>
              <p:nvPr/>
            </p:nvCxnSpPr>
            <p:spPr>
              <a:xfrm flipV="1">
                <a:off x="5348979" y="1955515"/>
                <a:ext cx="952551" cy="124752"/>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stCxn id="62" idx="3"/>
                <a:endCxn id="57" idx="1"/>
              </p:cNvCxnSpPr>
              <p:nvPr/>
            </p:nvCxnSpPr>
            <p:spPr>
              <a:xfrm flipV="1">
                <a:off x="5365311" y="1227451"/>
                <a:ext cx="928053" cy="876582"/>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endCxn id="56" idx="1"/>
              </p:cNvCxnSpPr>
              <p:nvPr/>
            </p:nvCxnSpPr>
            <p:spPr>
              <a:xfrm flipV="1">
                <a:off x="5365311" y="870315"/>
                <a:ext cx="919887" cy="1153491"/>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a:endCxn id="77" idx="1"/>
              </p:cNvCxnSpPr>
              <p:nvPr/>
            </p:nvCxnSpPr>
            <p:spPr>
              <a:xfrm flipV="1">
                <a:off x="4867293" y="3327219"/>
                <a:ext cx="836025" cy="1353699"/>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endCxn id="75" idx="1"/>
              </p:cNvCxnSpPr>
              <p:nvPr/>
            </p:nvCxnSpPr>
            <p:spPr>
              <a:xfrm flipV="1">
                <a:off x="4867293" y="3724653"/>
                <a:ext cx="803361" cy="956265"/>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endCxn id="78" idx="1"/>
              </p:cNvCxnSpPr>
              <p:nvPr/>
            </p:nvCxnSpPr>
            <p:spPr>
              <a:xfrm flipV="1">
                <a:off x="4859127" y="4097060"/>
                <a:ext cx="819693" cy="583858"/>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V="1">
                <a:off x="4867293" y="4595902"/>
                <a:ext cx="819693" cy="85016"/>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4842795" y="4680918"/>
                <a:ext cx="836025" cy="377096"/>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4867293" y="4680918"/>
                <a:ext cx="836025" cy="853952"/>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a:stCxn id="65" idx="3"/>
                <a:endCxn id="80" idx="1"/>
              </p:cNvCxnSpPr>
              <p:nvPr/>
            </p:nvCxnSpPr>
            <p:spPr>
              <a:xfrm>
                <a:off x="4859127" y="3397768"/>
                <a:ext cx="844191" cy="2106237"/>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a:endCxn id="77" idx="1"/>
              </p:cNvCxnSpPr>
              <p:nvPr/>
            </p:nvCxnSpPr>
            <p:spPr>
              <a:xfrm flipV="1">
                <a:off x="4842795" y="3327219"/>
                <a:ext cx="860523" cy="85016"/>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a:stCxn id="65" idx="3"/>
              </p:cNvCxnSpPr>
              <p:nvPr/>
            </p:nvCxnSpPr>
            <p:spPr>
              <a:xfrm>
                <a:off x="4859127" y="3397768"/>
                <a:ext cx="844191" cy="352246"/>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stCxn id="65" idx="3"/>
                <a:endCxn id="78" idx="1"/>
              </p:cNvCxnSpPr>
              <p:nvPr/>
            </p:nvCxnSpPr>
            <p:spPr>
              <a:xfrm>
                <a:off x="4859127" y="3397768"/>
                <a:ext cx="819693" cy="699292"/>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stCxn id="65" idx="3"/>
                <a:endCxn id="76" idx="1"/>
              </p:cNvCxnSpPr>
              <p:nvPr/>
            </p:nvCxnSpPr>
            <p:spPr>
              <a:xfrm>
                <a:off x="4859127" y="3397768"/>
                <a:ext cx="819693" cy="1223593"/>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stCxn id="65" idx="3"/>
              </p:cNvCxnSpPr>
              <p:nvPr/>
            </p:nvCxnSpPr>
            <p:spPr>
              <a:xfrm>
                <a:off x="4859127" y="3397768"/>
                <a:ext cx="819693" cy="1687024"/>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595673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Activity-Time satisfaction</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Footer Placeholder 3"/>
          <p:cNvSpPr>
            <a:spLocks noGrp="1"/>
          </p:cNvSpPr>
          <p:nvPr>
            <p:ph type="ftr" sz="quarter" idx="10"/>
          </p:nvPr>
        </p:nvSpPr>
        <p:spPr/>
        <p:txBody>
          <a:bodyPr/>
          <a:lstStyle/>
          <a:p>
            <a:r>
              <a:rPr lang="nl-NL" altLang="nl-NL" smtClean="0"/>
              <a:t>/ name of department</a:t>
            </a:r>
            <a:endParaRPr lang="nl-NL" altLang="nl-NL"/>
          </a:p>
        </p:txBody>
      </p:sp>
      <p:sp>
        <p:nvSpPr>
          <p:cNvPr id="5" name="Slide Number Placeholder 4"/>
          <p:cNvSpPr>
            <a:spLocks noGrp="1"/>
          </p:cNvSpPr>
          <p:nvPr>
            <p:ph type="sldNum" sz="quarter" idx="11"/>
          </p:nvPr>
        </p:nvSpPr>
        <p:spPr/>
        <p:txBody>
          <a:bodyPr/>
          <a:lstStyle/>
          <a:p>
            <a:r>
              <a:rPr lang="nl-NL" altLang="nl-NL" smtClean="0"/>
              <a:t>PAGE </a:t>
            </a:r>
            <a:fld id="{A4BACB19-02B0-4B7A-B5ED-2346B2746162}" type="slidenum">
              <a:rPr lang="nl-NL" altLang="nl-NL" smtClean="0"/>
              <a:pPr/>
              <a:t>12</a:t>
            </a:fld>
            <a:endParaRPr lang="nl-NL" altLang="nl-NL"/>
          </a:p>
        </p:txBody>
      </p:sp>
      <p:sp>
        <p:nvSpPr>
          <p:cNvPr id="6" name="Date Placeholder 5"/>
          <p:cNvSpPr>
            <a:spLocks noGrp="1"/>
          </p:cNvSpPr>
          <p:nvPr>
            <p:ph type="dt" sz="half" idx="12"/>
          </p:nvPr>
        </p:nvSpPr>
        <p:spPr/>
        <p:txBody>
          <a:bodyPr/>
          <a:lstStyle/>
          <a:p>
            <a:fld id="{B6399B87-8F53-49AC-AA38-BC5D3A949CED}" type="datetime1">
              <a:rPr lang="nl-NL" altLang="nl-NL" smtClean="0"/>
              <a:pPr/>
              <a:t>28-6-2017</a:t>
            </a:fld>
            <a:endParaRPr lang="nl-NL" altLang="nl-NL"/>
          </a:p>
        </p:txBody>
      </p:sp>
      <p:pic>
        <p:nvPicPr>
          <p:cNvPr id="7" name="Picture 6" descr="Screen Shot 2016-10-13 at 09.28.2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157" y="1340768"/>
            <a:ext cx="5832186" cy="3603261"/>
          </a:xfrm>
          <a:prstGeom prst="rect">
            <a:avLst/>
          </a:prstGeom>
        </p:spPr>
      </p:pic>
      <p:pic>
        <p:nvPicPr>
          <p:cNvPr id="8" name="Picture 7" descr="Screen Shot 2016-10-13 at 09.47.2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4944029"/>
            <a:ext cx="5688632" cy="150445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0924" y="1844824"/>
            <a:ext cx="2505316" cy="2410287"/>
          </a:xfrm>
          <a:prstGeom prst="rect">
            <a:avLst/>
          </a:prstGeom>
        </p:spPr>
      </p:pic>
    </p:spTree>
    <p:extLst>
      <p:ext uri="{BB962C8B-B14F-4D97-AF65-F5344CB8AC3E}">
        <p14:creationId xmlns:p14="http://schemas.microsoft.com/office/powerpoint/2010/main" val="3371049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10"/>
          </p:nvPr>
        </p:nvSpPr>
        <p:spPr/>
        <p:txBody>
          <a:bodyPr/>
          <a:lstStyle/>
          <a:p>
            <a:r>
              <a:rPr lang="nl-NL" altLang="nl-NL" smtClean="0"/>
              <a:t>/ name of department</a:t>
            </a:r>
            <a:endParaRPr lang="nl-NL" altLang="nl-NL"/>
          </a:p>
        </p:txBody>
      </p:sp>
      <p:sp>
        <p:nvSpPr>
          <p:cNvPr id="5" name="Slide Number Placeholder 4"/>
          <p:cNvSpPr>
            <a:spLocks noGrp="1"/>
          </p:cNvSpPr>
          <p:nvPr>
            <p:ph type="sldNum" sz="quarter" idx="11"/>
          </p:nvPr>
        </p:nvSpPr>
        <p:spPr/>
        <p:txBody>
          <a:bodyPr/>
          <a:lstStyle/>
          <a:p>
            <a:r>
              <a:rPr lang="nl-NL" altLang="nl-NL" smtClean="0"/>
              <a:t>PAGE </a:t>
            </a:r>
            <a:fld id="{A4BACB19-02B0-4B7A-B5ED-2346B2746162}" type="slidenum">
              <a:rPr lang="nl-NL" altLang="nl-NL" smtClean="0"/>
              <a:pPr/>
              <a:t>13</a:t>
            </a:fld>
            <a:endParaRPr lang="nl-NL" altLang="nl-NL"/>
          </a:p>
        </p:txBody>
      </p:sp>
      <p:sp>
        <p:nvSpPr>
          <p:cNvPr id="6" name="Date Placeholder 5"/>
          <p:cNvSpPr>
            <a:spLocks noGrp="1"/>
          </p:cNvSpPr>
          <p:nvPr>
            <p:ph type="dt" sz="half" idx="12"/>
          </p:nvPr>
        </p:nvSpPr>
        <p:spPr/>
        <p:txBody>
          <a:bodyPr/>
          <a:lstStyle/>
          <a:p>
            <a:fld id="{B6399B87-8F53-49AC-AA38-BC5D3A949CED}" type="datetime1">
              <a:rPr lang="nl-NL" altLang="nl-NL" smtClean="0"/>
              <a:pPr/>
              <a:t>28-6-2017</a:t>
            </a:fld>
            <a:endParaRPr lang="nl-NL" altLang="nl-NL"/>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776186">
            <a:off x="623309" y="1999218"/>
            <a:ext cx="2909901" cy="4216520"/>
          </a:xfrm>
          <a:prstGeom prst="rect">
            <a:avLst/>
          </a:prstGeom>
        </p:spPr>
      </p:pic>
      <p:sp>
        <p:nvSpPr>
          <p:cNvPr id="9" name="Content Placeholder 2"/>
          <p:cNvSpPr txBox="1">
            <a:spLocks/>
          </p:cNvSpPr>
          <p:nvPr/>
        </p:nvSpPr>
        <p:spPr>
          <a:xfrm>
            <a:off x="2830103" y="2060848"/>
            <a:ext cx="5790003" cy="230425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1200"/>
              </a:spcAft>
              <a:buFont typeface="Arial"/>
              <a:buNone/>
            </a:pPr>
            <a:r>
              <a:rPr lang="nl-NL" sz="4000" dirty="0" err="1" smtClean="0">
                <a:latin typeface="Adobe Gothic Std B" panose="020B0800000000000000" pitchFamily="34" charset="-128"/>
                <a:ea typeface="Adobe Gothic Std B" panose="020B0800000000000000" pitchFamily="34" charset="-128"/>
              </a:rPr>
              <a:t>Thank</a:t>
            </a:r>
            <a:r>
              <a:rPr lang="nl-NL" sz="4000" dirty="0" smtClean="0">
                <a:latin typeface="Adobe Gothic Std B" panose="020B0800000000000000" pitchFamily="34" charset="-128"/>
                <a:ea typeface="Adobe Gothic Std B" panose="020B0800000000000000" pitchFamily="34" charset="-128"/>
              </a:rPr>
              <a:t> </a:t>
            </a:r>
            <a:r>
              <a:rPr lang="nl-NL" sz="4000" dirty="0" err="1" smtClean="0">
                <a:latin typeface="Adobe Gothic Std B" panose="020B0800000000000000" pitchFamily="34" charset="-128"/>
                <a:ea typeface="Adobe Gothic Std B" panose="020B0800000000000000" pitchFamily="34" charset="-128"/>
              </a:rPr>
              <a:t>you</a:t>
            </a:r>
            <a:r>
              <a:rPr lang="nl-NL" sz="4000" dirty="0" smtClean="0">
                <a:latin typeface="Adobe Gothic Std B" panose="020B0800000000000000" pitchFamily="34" charset="-128"/>
                <a:ea typeface="Adobe Gothic Std B" panose="020B0800000000000000" pitchFamily="34" charset="-128"/>
              </a:rPr>
              <a:t> </a:t>
            </a:r>
            <a:r>
              <a:rPr lang="nl-NL" sz="4000" dirty="0" err="1" smtClean="0">
                <a:latin typeface="Adobe Gothic Std B" panose="020B0800000000000000" pitchFamily="34" charset="-128"/>
                <a:ea typeface="Adobe Gothic Std B" panose="020B0800000000000000" pitchFamily="34" charset="-128"/>
              </a:rPr>
              <a:t>for</a:t>
            </a:r>
            <a:r>
              <a:rPr lang="nl-NL" sz="4000" dirty="0" smtClean="0">
                <a:latin typeface="Adobe Gothic Std B" panose="020B0800000000000000" pitchFamily="34" charset="-128"/>
                <a:ea typeface="Adobe Gothic Std B" panose="020B0800000000000000" pitchFamily="34" charset="-128"/>
              </a:rPr>
              <a:t> </a:t>
            </a:r>
            <a:r>
              <a:rPr lang="nl-NL" sz="4000" dirty="0" err="1" smtClean="0">
                <a:latin typeface="Adobe Gothic Std B" panose="020B0800000000000000" pitchFamily="34" charset="-128"/>
                <a:ea typeface="Adobe Gothic Std B" panose="020B0800000000000000" pitchFamily="34" charset="-128"/>
              </a:rPr>
              <a:t>your</a:t>
            </a:r>
            <a:r>
              <a:rPr lang="nl-NL" sz="4000" dirty="0" smtClean="0">
                <a:latin typeface="Adobe Gothic Std B" panose="020B0800000000000000" pitchFamily="34" charset="-128"/>
                <a:ea typeface="Adobe Gothic Std B" panose="020B0800000000000000" pitchFamily="34" charset="-128"/>
              </a:rPr>
              <a:t> attention</a:t>
            </a:r>
            <a:endParaRPr lang="nl-NL" sz="3000" dirty="0" smtClean="0">
              <a:latin typeface="Adobe Gothic Std B" panose="020B0800000000000000" pitchFamily="34" charset="-128"/>
              <a:ea typeface="Adobe Gothic Std B" panose="020B0800000000000000" pitchFamily="34" charset="-128"/>
            </a:endParaRPr>
          </a:p>
          <a:p>
            <a:pPr marL="0" indent="0" algn="ctr">
              <a:spcAft>
                <a:spcPts val="1200"/>
              </a:spcAft>
              <a:buFont typeface="Arial"/>
              <a:buNone/>
            </a:pPr>
            <a:endParaRPr lang="nl-NL" sz="2800" dirty="0" smtClean="0"/>
          </a:p>
          <a:p>
            <a:pPr marL="0" indent="0" algn="ctr">
              <a:spcAft>
                <a:spcPts val="1200"/>
              </a:spcAft>
              <a:buFont typeface="Arial"/>
              <a:buNone/>
            </a:pPr>
            <a:r>
              <a:rPr lang="nl-NL" sz="2800" dirty="0" smtClean="0"/>
              <a:t>       </a:t>
            </a:r>
            <a:r>
              <a:rPr lang="nl-NL" sz="2800" dirty="0" err="1" smtClean="0"/>
              <a:t>Comments</a:t>
            </a:r>
            <a:r>
              <a:rPr lang="nl-NL" sz="2800" dirty="0" smtClean="0"/>
              <a:t> </a:t>
            </a:r>
            <a:r>
              <a:rPr lang="nl-NL" sz="2800" dirty="0" err="1" smtClean="0"/>
              <a:t>and</a:t>
            </a:r>
            <a:r>
              <a:rPr lang="nl-NL" sz="2800" dirty="0" smtClean="0"/>
              <a:t> </a:t>
            </a:r>
            <a:r>
              <a:rPr lang="nl-NL" sz="2800" dirty="0" err="1" smtClean="0"/>
              <a:t>questions</a:t>
            </a:r>
            <a:r>
              <a:rPr lang="nl-NL" sz="2800" dirty="0" smtClean="0"/>
              <a:t>?</a:t>
            </a:r>
          </a:p>
        </p:txBody>
      </p:sp>
    </p:spTree>
    <p:extLst>
      <p:ext uri="{BB962C8B-B14F-4D97-AF65-F5344CB8AC3E}">
        <p14:creationId xmlns:p14="http://schemas.microsoft.com/office/powerpoint/2010/main" val="4028455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Screen Shot 2016-09-26 at 14.13.01.png"/>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432011" y="1283110"/>
            <a:ext cx="5796174" cy="4196911"/>
          </a:xfrm>
          <a:prstGeom prst="rect">
            <a:avLst/>
          </a:prstGeom>
        </p:spPr>
      </p:pic>
      <p:sp>
        <p:nvSpPr>
          <p:cNvPr id="2" name="Title 1"/>
          <p:cNvSpPr>
            <a:spLocks noGrp="1"/>
          </p:cNvSpPr>
          <p:nvPr>
            <p:ph type="title"/>
          </p:nvPr>
        </p:nvSpPr>
        <p:spPr/>
        <p:txBody>
          <a:bodyPr/>
          <a:lstStyle/>
          <a:p>
            <a:r>
              <a:rPr lang="en-US" dirty="0" smtClean="0"/>
              <a:t>Motivation of the study</a:t>
            </a:r>
            <a:br>
              <a:rPr lang="en-US" dirty="0" smtClean="0"/>
            </a:br>
            <a:r>
              <a:rPr lang="en-US" sz="2000" b="0" dirty="0" smtClean="0">
                <a:latin typeface="Times New Roman" panose="02020603050405020304" pitchFamily="18" charset="0"/>
              </a:rPr>
              <a:t>Quality </a:t>
            </a:r>
            <a:r>
              <a:rPr lang="en-US" sz="2000" b="0" dirty="0">
                <a:latin typeface="Times New Roman" panose="02020603050405020304" pitchFamily="18" charset="0"/>
              </a:rPr>
              <a:t>of </a:t>
            </a:r>
            <a:r>
              <a:rPr lang="en-US" sz="2000" b="0" dirty="0" smtClean="0">
                <a:latin typeface="Times New Roman" panose="02020603050405020304" pitchFamily="18" charset="0"/>
              </a:rPr>
              <a:t>life, a </a:t>
            </a:r>
            <a:r>
              <a:rPr lang="en-US" sz="2000" b="0" dirty="0">
                <a:latin typeface="Times New Roman" panose="02020603050405020304" pitchFamily="18" charset="0"/>
              </a:rPr>
              <a:t>key concept in urban studies</a:t>
            </a:r>
            <a:r>
              <a:rPr lang="en-US" b="0" dirty="0">
                <a:latin typeface="Times New Roman" panose="02020603050405020304" pitchFamily="18" charset="0"/>
              </a:rPr>
              <a:t/>
            </a:r>
            <a:br>
              <a:rPr lang="en-US" b="0" dirty="0">
                <a:latin typeface="Times New Roman" panose="02020603050405020304" pitchFamily="18" charset="0"/>
              </a:rPr>
            </a:br>
            <a:endParaRPr lang="en-US" dirty="0"/>
          </a:p>
        </p:txBody>
      </p:sp>
      <p:sp>
        <p:nvSpPr>
          <p:cNvPr id="3" name="Content Placeholder 2"/>
          <p:cNvSpPr>
            <a:spLocks noGrp="1"/>
          </p:cNvSpPr>
          <p:nvPr>
            <p:ph idx="1"/>
          </p:nvPr>
        </p:nvSpPr>
        <p:spPr>
          <a:xfrm>
            <a:off x="464673" y="1556792"/>
            <a:ext cx="7994650" cy="3124944"/>
          </a:xfrm>
        </p:spPr>
        <p:txBody>
          <a:bodyPr/>
          <a:lstStyle/>
          <a:p>
            <a:pPr marL="0" indent="0">
              <a:buNone/>
            </a:pPr>
            <a:r>
              <a:rPr lang="en-US" sz="1400" dirty="0" smtClean="0"/>
              <a:t>The </a:t>
            </a:r>
            <a:r>
              <a:rPr lang="en-US" sz="1400" dirty="0"/>
              <a:t>outputs from UQOL studies are useful for:</a:t>
            </a:r>
          </a:p>
          <a:p>
            <a:endParaRPr lang="en-US" sz="1400" dirty="0"/>
          </a:p>
          <a:p>
            <a:pPr>
              <a:buFont typeface="Wingdings" charset="2"/>
              <a:buChar char="Ø"/>
            </a:pPr>
            <a:r>
              <a:rPr lang="en-US" sz="1600" b="0" dirty="0"/>
              <a:t>      Policy </a:t>
            </a:r>
            <a:r>
              <a:rPr lang="en-US" sz="1600" b="0" dirty="0" smtClean="0"/>
              <a:t>evaluation (</a:t>
            </a:r>
            <a:r>
              <a:rPr lang="en-US" sz="1600" b="0" dirty="0"/>
              <a:t>van </a:t>
            </a:r>
            <a:r>
              <a:rPr lang="en-US" sz="1600" b="0" dirty="0" err="1"/>
              <a:t>kamp</a:t>
            </a:r>
            <a:r>
              <a:rPr lang="en-US" sz="1600" b="0" dirty="0"/>
              <a:t> et al. 2003)</a:t>
            </a:r>
          </a:p>
          <a:p>
            <a:pPr>
              <a:buFont typeface="Wingdings" charset="2"/>
              <a:buChar char="Ø"/>
            </a:pPr>
            <a:r>
              <a:rPr lang="en-US" sz="1600" b="0" dirty="0"/>
              <a:t>      Rating of </a:t>
            </a:r>
            <a:r>
              <a:rPr lang="en-US" sz="1600" b="0" dirty="0" smtClean="0"/>
              <a:t>places (</a:t>
            </a:r>
            <a:r>
              <a:rPr lang="en-US" sz="1600" b="0" dirty="0" err="1"/>
              <a:t>Pacione</a:t>
            </a:r>
            <a:r>
              <a:rPr lang="en-US" sz="1600" b="0" dirty="0"/>
              <a:t> 2003) </a:t>
            </a:r>
          </a:p>
          <a:p>
            <a:pPr>
              <a:buFont typeface="Wingdings" charset="2"/>
              <a:buChar char="Ø"/>
            </a:pPr>
            <a:r>
              <a:rPr lang="en-US" sz="1600" b="0" dirty="0"/>
              <a:t>      Understand and prioritize the problems formulation of urban planning and </a:t>
            </a:r>
            <a:r>
              <a:rPr lang="en-US" sz="1600" b="0" dirty="0" smtClean="0"/>
              <a:t>   management strategies(Marans </a:t>
            </a:r>
            <a:r>
              <a:rPr lang="en-US" sz="1600" b="0" dirty="0"/>
              <a:t>2008)</a:t>
            </a:r>
          </a:p>
          <a:p>
            <a:pPr>
              <a:buFont typeface="Wingdings" charset="2"/>
              <a:buChar char="Ø"/>
            </a:pPr>
            <a:r>
              <a:rPr lang="en-US" sz="1600" b="0" dirty="0"/>
              <a:t>       Diagnose previous policy strategies and to design future planning policies (Lee </a:t>
            </a:r>
            <a:r>
              <a:rPr lang="en-US" sz="1600" b="0" dirty="0" smtClean="0"/>
              <a:t>   2008)</a:t>
            </a:r>
            <a:endParaRPr lang="en-US" sz="1600" b="0" dirty="0"/>
          </a:p>
          <a:p>
            <a:pPr>
              <a:buFont typeface="Wingdings" charset="2"/>
              <a:buChar char="Ø"/>
            </a:pPr>
            <a:r>
              <a:rPr lang="en-US" sz="1600" b="0" dirty="0"/>
              <a:t>        Identify the problem areas, causes of dissatisfaction and people’s priorities in life (</a:t>
            </a:r>
            <a:r>
              <a:rPr lang="en-US" sz="1600" b="0" dirty="0" err="1"/>
              <a:t>Tesfazghi</a:t>
            </a:r>
            <a:r>
              <a:rPr lang="en-US" sz="1600" b="0" dirty="0"/>
              <a:t> </a:t>
            </a:r>
            <a:r>
              <a:rPr lang="en-US" sz="1600" b="0" dirty="0" smtClean="0"/>
              <a:t>et al</a:t>
            </a:r>
            <a:r>
              <a:rPr lang="en-US" sz="1600" b="0" dirty="0"/>
              <a:t>. 2009). </a:t>
            </a:r>
            <a:br>
              <a:rPr lang="en-US" sz="1600" b="0" dirty="0"/>
            </a:br>
            <a:endParaRPr lang="en-US" sz="1600" b="0" dirty="0"/>
          </a:p>
          <a:p>
            <a:pPr>
              <a:buFont typeface="Wingdings" charset="2"/>
              <a:buChar char="Ø"/>
            </a:pPr>
            <a:r>
              <a:rPr lang="en-US" sz="1600" dirty="0"/>
              <a:t>UQOL can motivate residential choices, regional migration patterns and urban growth, therefore it is a research priority in urban planning from both academic and policy sides.</a:t>
            </a:r>
          </a:p>
          <a:p>
            <a:endParaRPr lang="en-US" sz="1600" b="0" dirty="0"/>
          </a:p>
        </p:txBody>
      </p:sp>
      <p:sp>
        <p:nvSpPr>
          <p:cNvPr id="4" name="Footer Placeholder 3"/>
          <p:cNvSpPr>
            <a:spLocks noGrp="1"/>
          </p:cNvSpPr>
          <p:nvPr>
            <p:ph type="ftr" sz="quarter" idx="10"/>
          </p:nvPr>
        </p:nvSpPr>
        <p:spPr/>
        <p:txBody>
          <a:bodyPr/>
          <a:lstStyle/>
          <a:p>
            <a:r>
              <a:rPr lang="nl-NL" altLang="nl-NL" smtClean="0"/>
              <a:t>/ name of department</a:t>
            </a:r>
            <a:endParaRPr lang="nl-NL" altLang="nl-NL"/>
          </a:p>
        </p:txBody>
      </p:sp>
      <p:sp>
        <p:nvSpPr>
          <p:cNvPr id="5" name="Slide Number Placeholder 4"/>
          <p:cNvSpPr>
            <a:spLocks noGrp="1"/>
          </p:cNvSpPr>
          <p:nvPr>
            <p:ph type="sldNum" sz="quarter" idx="11"/>
          </p:nvPr>
        </p:nvSpPr>
        <p:spPr/>
        <p:txBody>
          <a:bodyPr/>
          <a:lstStyle/>
          <a:p>
            <a:r>
              <a:rPr lang="nl-NL" altLang="nl-NL" smtClean="0"/>
              <a:t>PAGE </a:t>
            </a:r>
            <a:fld id="{A4BACB19-02B0-4B7A-B5ED-2346B2746162}" type="slidenum">
              <a:rPr lang="nl-NL" altLang="nl-NL" smtClean="0"/>
              <a:pPr/>
              <a:t>1</a:t>
            </a:fld>
            <a:endParaRPr lang="nl-NL" altLang="nl-NL"/>
          </a:p>
        </p:txBody>
      </p:sp>
      <p:sp>
        <p:nvSpPr>
          <p:cNvPr id="6" name="Date Placeholder 5"/>
          <p:cNvSpPr>
            <a:spLocks noGrp="1"/>
          </p:cNvSpPr>
          <p:nvPr>
            <p:ph type="dt" sz="half" idx="12"/>
          </p:nvPr>
        </p:nvSpPr>
        <p:spPr/>
        <p:txBody>
          <a:bodyPr/>
          <a:lstStyle/>
          <a:p>
            <a:fld id="{B6399B87-8F53-49AC-AA38-BC5D3A949CED}" type="datetime1">
              <a:rPr lang="nl-NL" altLang="nl-NL" smtClean="0"/>
              <a:pPr/>
              <a:t>28-6-2017</a:t>
            </a:fld>
            <a:endParaRPr lang="nl-NL" altLang="nl-NL"/>
          </a:p>
        </p:txBody>
      </p:sp>
    </p:spTree>
    <p:extLst>
      <p:ext uri="{BB962C8B-B14F-4D97-AF65-F5344CB8AC3E}">
        <p14:creationId xmlns:p14="http://schemas.microsoft.com/office/powerpoint/2010/main" val="477157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modeling &amp; QOL</a:t>
            </a:r>
            <a:endParaRPr lang="en-US" dirty="0"/>
          </a:p>
        </p:txBody>
      </p:sp>
      <p:sp>
        <p:nvSpPr>
          <p:cNvPr id="3" name="Content Placeholder 2"/>
          <p:cNvSpPr>
            <a:spLocks noGrp="1"/>
          </p:cNvSpPr>
          <p:nvPr>
            <p:ph idx="1"/>
          </p:nvPr>
        </p:nvSpPr>
        <p:spPr>
          <a:xfrm>
            <a:off x="611188" y="1556792"/>
            <a:ext cx="7994650" cy="4002633"/>
          </a:xfrm>
        </p:spPr>
        <p:txBody>
          <a:bodyPr/>
          <a:lstStyle/>
          <a:p>
            <a:r>
              <a:rPr lang="en-US" sz="1400" b="0" dirty="0"/>
              <a:t>T</a:t>
            </a:r>
            <a:r>
              <a:rPr lang="en-US" sz="1400" b="0" dirty="0" smtClean="0"/>
              <a:t>he </a:t>
            </a:r>
            <a:r>
              <a:rPr lang="en-US" sz="1400" b="0" dirty="0"/>
              <a:t>relationship </a:t>
            </a:r>
            <a:r>
              <a:rPr lang="en-US" sz="1400" b="0" dirty="0" smtClean="0"/>
              <a:t>between </a:t>
            </a:r>
            <a:r>
              <a:rPr lang="en-US" sz="1400" b="0" dirty="0"/>
              <a:t>QOL and urban environment is </a:t>
            </a:r>
            <a:r>
              <a:rPr lang="en-US" sz="1400" b="0" dirty="0" smtClean="0"/>
              <a:t>complex , People </a:t>
            </a:r>
            <a:r>
              <a:rPr lang="en-US" sz="1400" b="0" dirty="0"/>
              <a:t>have different evaluation system for their </a:t>
            </a:r>
            <a:r>
              <a:rPr lang="en-US" sz="1400" b="0" dirty="0" smtClean="0"/>
              <a:t>QOL </a:t>
            </a:r>
            <a:r>
              <a:rPr lang="en-US" sz="1400" b="0" dirty="0"/>
              <a:t>in general and UQOL in particular based </a:t>
            </a:r>
            <a:r>
              <a:rPr lang="en-US" sz="1400" b="0" dirty="0" smtClean="0"/>
              <a:t>on </a:t>
            </a:r>
            <a:r>
              <a:rPr lang="en-US" sz="1400" b="0" dirty="0"/>
              <a:t>their personal </a:t>
            </a:r>
            <a:r>
              <a:rPr lang="en-US" sz="1400" b="0" dirty="0" smtClean="0"/>
              <a:t>characteristics.</a:t>
            </a:r>
            <a:endParaRPr lang="en-US" sz="1400" b="0" dirty="0"/>
          </a:p>
          <a:p>
            <a:pPr marL="0" indent="0">
              <a:buNone/>
            </a:pPr>
            <a:endParaRPr lang="en-US" sz="1400" b="0" dirty="0"/>
          </a:p>
          <a:p>
            <a:r>
              <a:rPr lang="en-US" sz="1400" b="0" dirty="0" smtClean="0"/>
              <a:t>Hence</a:t>
            </a:r>
            <a:r>
              <a:rPr lang="en-US" sz="1400" b="0" dirty="0"/>
              <a:t>, modeling the urban </a:t>
            </a:r>
            <a:r>
              <a:rPr lang="en-US" sz="1400" b="0" dirty="0" smtClean="0"/>
              <a:t>system </a:t>
            </a:r>
            <a:r>
              <a:rPr lang="en-US" sz="1400" b="0" dirty="0"/>
              <a:t>with its components is the most rational way to </a:t>
            </a:r>
            <a:r>
              <a:rPr lang="en-US" sz="1400" b="0" dirty="0" smtClean="0"/>
              <a:t>capture </a:t>
            </a:r>
            <a:r>
              <a:rPr lang="en-US" sz="1400" b="0" dirty="0"/>
              <a:t>the interconnection between people and </a:t>
            </a:r>
            <a:r>
              <a:rPr lang="en-US" sz="1400" b="0" dirty="0" smtClean="0"/>
              <a:t>their </a:t>
            </a:r>
            <a:r>
              <a:rPr lang="en-US" sz="1400" b="0" dirty="0"/>
              <a:t>environment. </a:t>
            </a:r>
            <a:endParaRPr lang="en-US" sz="1400" b="0" dirty="0" smtClean="0"/>
          </a:p>
          <a:p>
            <a:endParaRPr lang="en-US" sz="1400" b="0" dirty="0"/>
          </a:p>
          <a:p>
            <a:r>
              <a:rPr lang="en-US" sz="1400" b="0" dirty="0"/>
              <a:t>H</a:t>
            </a:r>
            <a:r>
              <a:rPr lang="en-US" sz="1400" b="0" dirty="0" smtClean="0"/>
              <a:t>ow </a:t>
            </a:r>
            <a:r>
              <a:rPr lang="en-US" sz="1400" b="0" dirty="0"/>
              <a:t>people fits in the environment </a:t>
            </a:r>
            <a:r>
              <a:rPr lang="en-US" sz="1400" b="0" dirty="0" smtClean="0"/>
              <a:t>and </a:t>
            </a:r>
            <a:r>
              <a:rPr lang="en-US" sz="1400" b="0" dirty="0"/>
              <a:t>how environment responses to </a:t>
            </a:r>
            <a:r>
              <a:rPr lang="en-US" sz="1400" b="0" dirty="0" smtClean="0"/>
              <a:t>residents </a:t>
            </a:r>
            <a:r>
              <a:rPr lang="en-US" sz="1400" b="0" dirty="0"/>
              <a:t>needs is a multifaceted correlation</a:t>
            </a:r>
            <a:r>
              <a:rPr lang="en-US" sz="1400" b="0" dirty="0"/>
              <a:t>, which requires detailed evaluation criteria and descriptions of evaluation methods</a:t>
            </a:r>
            <a:endParaRPr lang="en-US" sz="1400" b="0" dirty="0"/>
          </a:p>
          <a:p>
            <a:pPr marL="0" indent="0">
              <a:buNone/>
            </a:pPr>
            <a:endParaRPr lang="en-US" sz="1400" b="0" dirty="0" smtClean="0"/>
          </a:p>
          <a:p>
            <a:r>
              <a:rPr lang="en-US" sz="1400" b="0" dirty="0" smtClean="0"/>
              <a:t> So, the </a:t>
            </a:r>
            <a:r>
              <a:rPr lang="en-US" sz="1400" b="0" dirty="0"/>
              <a:t>satisfaction regarding built environment can </a:t>
            </a:r>
            <a:r>
              <a:rPr lang="en-US" sz="1400" b="0" dirty="0" smtClean="0"/>
              <a:t>be </a:t>
            </a:r>
            <a:r>
              <a:rPr lang="en-US" sz="1400" b="0" dirty="0"/>
              <a:t>measured through behavioral </a:t>
            </a:r>
            <a:r>
              <a:rPr lang="en-US" sz="1400" b="0" dirty="0" smtClean="0"/>
              <a:t>indicators &amp; </a:t>
            </a:r>
            <a:r>
              <a:rPr lang="en-US" sz="1400" dirty="0" smtClean="0"/>
              <a:t>daily activity schedules </a:t>
            </a:r>
            <a:r>
              <a:rPr lang="en-US" sz="1400" b="0" dirty="0"/>
              <a:t>of households and individuals is one of the methods that provide opportunity to study the link between characteristics of urban form and micro –level behaviors</a:t>
            </a:r>
            <a:r>
              <a:rPr lang="en-US" sz="1400" b="0" dirty="0" smtClean="0"/>
              <a:t>.</a:t>
            </a:r>
          </a:p>
          <a:p>
            <a:pPr marL="0" indent="0">
              <a:buNone/>
            </a:pPr>
            <a:endParaRPr lang="en-US" sz="1400" b="0" dirty="0" smtClean="0"/>
          </a:p>
          <a:p>
            <a:r>
              <a:rPr lang="en-US" sz="1400" b="0" dirty="0" smtClean="0"/>
              <a:t>Therefore</a:t>
            </a:r>
            <a:r>
              <a:rPr lang="en-US" sz="1400" b="0" dirty="0"/>
              <a:t>, the purpose of this </a:t>
            </a:r>
            <a:r>
              <a:rPr lang="en-US" sz="1400" b="0" dirty="0" smtClean="0"/>
              <a:t>research </a:t>
            </a:r>
            <a:r>
              <a:rPr lang="en-US" sz="1400" b="0" dirty="0"/>
              <a:t>is to provide an overview of this</a:t>
            </a:r>
            <a:r>
              <a:rPr lang="en-US" sz="1400" dirty="0"/>
              <a:t> link </a:t>
            </a:r>
            <a:r>
              <a:rPr lang="en-US" sz="1400" b="0" dirty="0"/>
              <a:t>and explore the relationship between the built environment and physical activity with more innovative and comprehensive spatial survey methods.</a:t>
            </a:r>
            <a:endParaRPr lang="en-US" sz="1400" dirty="0"/>
          </a:p>
        </p:txBody>
      </p:sp>
      <p:sp>
        <p:nvSpPr>
          <p:cNvPr id="4" name="Footer Placeholder 3"/>
          <p:cNvSpPr>
            <a:spLocks noGrp="1"/>
          </p:cNvSpPr>
          <p:nvPr>
            <p:ph type="ftr" sz="quarter" idx="10"/>
          </p:nvPr>
        </p:nvSpPr>
        <p:spPr/>
        <p:txBody>
          <a:bodyPr/>
          <a:lstStyle/>
          <a:p>
            <a:r>
              <a:rPr lang="nl-NL" altLang="nl-NL" smtClean="0"/>
              <a:t>/ name of department</a:t>
            </a:r>
            <a:endParaRPr lang="nl-NL" altLang="nl-NL"/>
          </a:p>
        </p:txBody>
      </p:sp>
      <p:sp>
        <p:nvSpPr>
          <p:cNvPr id="5" name="Slide Number Placeholder 4"/>
          <p:cNvSpPr>
            <a:spLocks noGrp="1"/>
          </p:cNvSpPr>
          <p:nvPr>
            <p:ph type="sldNum" sz="quarter" idx="11"/>
          </p:nvPr>
        </p:nvSpPr>
        <p:spPr/>
        <p:txBody>
          <a:bodyPr/>
          <a:lstStyle/>
          <a:p>
            <a:r>
              <a:rPr lang="nl-NL" altLang="nl-NL" smtClean="0"/>
              <a:t>PAGE </a:t>
            </a:r>
            <a:fld id="{A4BACB19-02B0-4B7A-B5ED-2346B2746162}" type="slidenum">
              <a:rPr lang="nl-NL" altLang="nl-NL" smtClean="0"/>
              <a:pPr/>
              <a:t>2</a:t>
            </a:fld>
            <a:endParaRPr lang="nl-NL" altLang="nl-NL"/>
          </a:p>
        </p:txBody>
      </p:sp>
      <p:sp>
        <p:nvSpPr>
          <p:cNvPr id="6" name="Date Placeholder 5"/>
          <p:cNvSpPr>
            <a:spLocks noGrp="1"/>
          </p:cNvSpPr>
          <p:nvPr>
            <p:ph type="dt" sz="half" idx="12"/>
          </p:nvPr>
        </p:nvSpPr>
        <p:spPr/>
        <p:txBody>
          <a:bodyPr/>
          <a:lstStyle/>
          <a:p>
            <a:fld id="{B6399B87-8F53-49AC-AA38-BC5D3A949CED}" type="datetime1">
              <a:rPr lang="nl-NL" altLang="nl-NL" smtClean="0"/>
              <a:pPr/>
              <a:t>28-6-2017</a:t>
            </a:fld>
            <a:endParaRPr lang="nl-NL" altLang="nl-NL"/>
          </a:p>
        </p:txBody>
      </p:sp>
    </p:spTree>
    <p:extLst>
      <p:ext uri="{BB962C8B-B14F-4D97-AF65-F5344CB8AC3E}">
        <p14:creationId xmlns:p14="http://schemas.microsoft.com/office/powerpoint/2010/main" val="1994548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model</a:t>
            </a:r>
            <a:endParaRPr lang="en-US" dirty="0"/>
          </a:p>
        </p:txBody>
      </p:sp>
      <p:sp>
        <p:nvSpPr>
          <p:cNvPr id="4" name="Footer Placeholder 3"/>
          <p:cNvSpPr>
            <a:spLocks noGrp="1"/>
          </p:cNvSpPr>
          <p:nvPr>
            <p:ph type="ftr" sz="quarter" idx="10"/>
          </p:nvPr>
        </p:nvSpPr>
        <p:spPr/>
        <p:txBody>
          <a:bodyPr/>
          <a:lstStyle/>
          <a:p>
            <a:r>
              <a:rPr lang="nl-NL" altLang="nl-NL" smtClean="0"/>
              <a:t>/ name of department</a:t>
            </a:r>
            <a:endParaRPr lang="nl-NL" altLang="nl-NL"/>
          </a:p>
        </p:txBody>
      </p:sp>
      <p:sp>
        <p:nvSpPr>
          <p:cNvPr id="5" name="Slide Number Placeholder 4"/>
          <p:cNvSpPr>
            <a:spLocks noGrp="1"/>
          </p:cNvSpPr>
          <p:nvPr>
            <p:ph type="sldNum" sz="quarter" idx="11"/>
          </p:nvPr>
        </p:nvSpPr>
        <p:spPr/>
        <p:txBody>
          <a:bodyPr/>
          <a:lstStyle/>
          <a:p>
            <a:r>
              <a:rPr lang="nl-NL" altLang="nl-NL" smtClean="0"/>
              <a:t>PAGE </a:t>
            </a:r>
            <a:fld id="{A4BACB19-02B0-4B7A-B5ED-2346B2746162}" type="slidenum">
              <a:rPr lang="nl-NL" altLang="nl-NL" smtClean="0"/>
              <a:pPr/>
              <a:t>3</a:t>
            </a:fld>
            <a:endParaRPr lang="nl-NL" altLang="nl-NL"/>
          </a:p>
        </p:txBody>
      </p:sp>
      <p:sp>
        <p:nvSpPr>
          <p:cNvPr id="6" name="Date Placeholder 5"/>
          <p:cNvSpPr>
            <a:spLocks noGrp="1"/>
          </p:cNvSpPr>
          <p:nvPr>
            <p:ph type="dt" sz="half" idx="12"/>
          </p:nvPr>
        </p:nvSpPr>
        <p:spPr/>
        <p:txBody>
          <a:bodyPr/>
          <a:lstStyle/>
          <a:p>
            <a:fld id="{B6399B87-8F53-49AC-AA38-BC5D3A949CED}" type="datetime1">
              <a:rPr lang="nl-NL" altLang="nl-NL" smtClean="0"/>
              <a:pPr/>
              <a:t>28-6-2017</a:t>
            </a:fld>
            <a:endParaRPr lang="nl-NL" altLang="nl-NL"/>
          </a:p>
        </p:txBody>
      </p:sp>
      <p:grpSp>
        <p:nvGrpSpPr>
          <p:cNvPr id="11" name="Group 10"/>
          <p:cNvGrpSpPr/>
          <p:nvPr/>
        </p:nvGrpSpPr>
        <p:grpSpPr>
          <a:xfrm>
            <a:off x="2982390" y="2257458"/>
            <a:ext cx="5421797" cy="3623309"/>
            <a:chOff x="-63200" y="-539462"/>
            <a:chExt cx="6787120" cy="5139402"/>
          </a:xfrm>
        </p:grpSpPr>
        <p:grpSp>
          <p:nvGrpSpPr>
            <p:cNvPr id="12" name="Group 11"/>
            <p:cNvGrpSpPr>
              <a:grpSpLocks/>
            </p:cNvGrpSpPr>
            <p:nvPr/>
          </p:nvGrpSpPr>
          <p:grpSpPr bwMode="auto">
            <a:xfrm>
              <a:off x="1809115" y="1153160"/>
              <a:ext cx="3529332" cy="2285997"/>
              <a:chOff x="0" y="0"/>
              <a:chExt cx="4457700" cy="3065145"/>
            </a:xfrm>
          </p:grpSpPr>
          <p:cxnSp>
            <p:nvCxnSpPr>
              <p:cNvPr id="21" name="Straight Arrow Connector 20"/>
              <p:cNvCxnSpPr/>
              <p:nvPr/>
            </p:nvCxnSpPr>
            <p:spPr bwMode="auto">
              <a:xfrm>
                <a:off x="515620" y="2233930"/>
                <a:ext cx="1018540" cy="497840"/>
              </a:xfrm>
              <a:prstGeom prst="straightConnector1">
                <a:avLst/>
              </a:prstGeom>
              <a:noFill/>
              <a:ln w="25400">
                <a:solidFill>
                  <a:srgbClr val="4F81BD"/>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22" name="Rectangle 21"/>
              <p:cNvSpPr>
                <a:spLocks noChangeArrowheads="1"/>
              </p:cNvSpPr>
              <p:nvPr/>
            </p:nvSpPr>
            <p:spPr bwMode="auto">
              <a:xfrm>
                <a:off x="1507490" y="0"/>
                <a:ext cx="1257300" cy="1028700"/>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US" sz="1200" dirty="0">
                    <a:effectLst/>
                    <a:latin typeface="Cambria"/>
                    <a:ea typeface="ＭＳ 明朝"/>
                    <a:cs typeface="Times New Roman"/>
                  </a:rPr>
                  <a:t>Space</a:t>
                </a:r>
              </a:p>
            </p:txBody>
          </p:sp>
          <p:sp>
            <p:nvSpPr>
              <p:cNvPr id="23" name="Rectangle 22"/>
              <p:cNvSpPr>
                <a:spLocks noChangeArrowheads="1"/>
              </p:cNvSpPr>
              <p:nvPr/>
            </p:nvSpPr>
            <p:spPr bwMode="auto">
              <a:xfrm>
                <a:off x="1600200" y="2036445"/>
                <a:ext cx="1257300" cy="1028700"/>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US" sz="1200">
                    <a:effectLst/>
                    <a:latin typeface="Cambria"/>
                    <a:ea typeface="ＭＳ 明朝"/>
                    <a:cs typeface="Times New Roman"/>
                  </a:rPr>
                  <a:t>Time</a:t>
                </a:r>
              </a:p>
            </p:txBody>
          </p:sp>
          <p:sp>
            <p:nvSpPr>
              <p:cNvPr id="24" name="Rectangle 23"/>
              <p:cNvSpPr>
                <a:spLocks noChangeArrowheads="1"/>
              </p:cNvSpPr>
              <p:nvPr/>
            </p:nvSpPr>
            <p:spPr bwMode="auto">
              <a:xfrm>
                <a:off x="0" y="1028700"/>
                <a:ext cx="1257300" cy="1028700"/>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US" sz="1200" dirty="0">
                    <a:effectLst/>
                    <a:latin typeface="Cambria"/>
                    <a:ea typeface="ＭＳ 明朝"/>
                    <a:cs typeface="Times New Roman"/>
                  </a:rPr>
                  <a:t>Activity</a:t>
                </a:r>
              </a:p>
            </p:txBody>
          </p:sp>
          <p:sp>
            <p:nvSpPr>
              <p:cNvPr id="25" name="Rectangle 24"/>
              <p:cNvSpPr>
                <a:spLocks noChangeArrowheads="1"/>
              </p:cNvSpPr>
              <p:nvPr/>
            </p:nvSpPr>
            <p:spPr bwMode="auto">
              <a:xfrm>
                <a:off x="3200400" y="1090930"/>
                <a:ext cx="1257300" cy="1028700"/>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US" sz="1200">
                    <a:effectLst/>
                    <a:latin typeface="Cambria"/>
                    <a:ea typeface="ＭＳ 明朝"/>
                    <a:cs typeface="Times New Roman"/>
                  </a:rPr>
                  <a:t>Person</a:t>
                </a:r>
              </a:p>
            </p:txBody>
          </p:sp>
          <p:cxnSp>
            <p:nvCxnSpPr>
              <p:cNvPr id="26" name="Straight Arrow Connector 25"/>
              <p:cNvCxnSpPr/>
              <p:nvPr/>
            </p:nvCxnSpPr>
            <p:spPr bwMode="auto">
              <a:xfrm flipH="1" flipV="1">
                <a:off x="2857500" y="519430"/>
                <a:ext cx="914400" cy="509270"/>
              </a:xfrm>
              <a:prstGeom prst="straightConnector1">
                <a:avLst/>
              </a:prstGeom>
              <a:noFill/>
              <a:ln w="25400">
                <a:solidFill>
                  <a:srgbClr val="4F81BD"/>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7" name="Straight Arrow Connector 26"/>
              <p:cNvCxnSpPr/>
              <p:nvPr/>
            </p:nvCxnSpPr>
            <p:spPr bwMode="auto">
              <a:xfrm flipH="1">
                <a:off x="457200" y="405130"/>
                <a:ext cx="1050290" cy="571500"/>
              </a:xfrm>
              <a:prstGeom prst="straightConnector1">
                <a:avLst/>
              </a:prstGeom>
              <a:noFill/>
              <a:ln w="25400">
                <a:solidFill>
                  <a:srgbClr val="4F81BD"/>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8" name="Straight Arrow Connector 27"/>
              <p:cNvCxnSpPr/>
              <p:nvPr/>
            </p:nvCxnSpPr>
            <p:spPr bwMode="auto">
              <a:xfrm flipV="1">
                <a:off x="2971800" y="2233930"/>
                <a:ext cx="800100" cy="457200"/>
              </a:xfrm>
              <a:prstGeom prst="straightConnector1">
                <a:avLst/>
              </a:prstGeom>
              <a:noFill/>
              <a:ln w="25400">
                <a:solidFill>
                  <a:srgbClr val="4F81BD"/>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9" name="Straight Arrow Connector 28"/>
              <p:cNvCxnSpPr/>
              <p:nvPr/>
            </p:nvCxnSpPr>
            <p:spPr bwMode="auto">
              <a:xfrm flipH="1">
                <a:off x="1305560" y="1548130"/>
                <a:ext cx="1856740" cy="1"/>
              </a:xfrm>
              <a:prstGeom prst="straightConnector1">
                <a:avLst/>
              </a:prstGeom>
              <a:noFill/>
              <a:ln w="25400">
                <a:solidFill>
                  <a:srgbClr val="4F81BD"/>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30" name="Straight Arrow Connector 29"/>
              <p:cNvCxnSpPr/>
              <p:nvPr/>
            </p:nvCxnSpPr>
            <p:spPr bwMode="auto">
              <a:xfrm flipV="1">
                <a:off x="2115820" y="1096645"/>
                <a:ext cx="0" cy="800100"/>
              </a:xfrm>
              <a:prstGeom prst="straightConnector1">
                <a:avLst/>
              </a:prstGeom>
              <a:noFill/>
              <a:ln w="25400">
                <a:solidFill>
                  <a:srgbClr val="4F81BD"/>
                </a:solidFill>
                <a:prstDash val="sysDash"/>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31" name="Straight Arrow Connector 30"/>
              <p:cNvCxnSpPr/>
              <p:nvPr/>
            </p:nvCxnSpPr>
            <p:spPr bwMode="auto">
              <a:xfrm>
                <a:off x="2230120" y="1096645"/>
                <a:ext cx="0" cy="876300"/>
              </a:xfrm>
              <a:prstGeom prst="straightConnector1">
                <a:avLst/>
              </a:prstGeom>
              <a:noFill/>
              <a:ln w="25400">
                <a:solidFill>
                  <a:srgbClr val="4F81BD"/>
                </a:solidFill>
                <a:prstDash val="sysDash"/>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sp>
          <p:nvSpPr>
            <p:cNvPr id="13" name="Text Box 337"/>
            <p:cNvSpPr txBox="1"/>
            <p:nvPr/>
          </p:nvSpPr>
          <p:spPr>
            <a:xfrm>
              <a:off x="2873485" y="-539462"/>
              <a:ext cx="1819993" cy="1153159"/>
            </a:xfrm>
            <a:prstGeom prst="rect">
              <a:avLst/>
            </a:prstGeom>
            <a:noFill/>
            <a:ln>
              <a:solidFill>
                <a:schemeClr val="tx2"/>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200" dirty="0">
                  <a:effectLst/>
                  <a:ea typeface="ＭＳ 明朝"/>
                  <a:cs typeface="Times New Roman"/>
                </a:rPr>
                <a:t>- House</a:t>
              </a:r>
            </a:p>
            <a:p>
              <a:pPr>
                <a:spcAft>
                  <a:spcPts val="0"/>
                </a:spcAft>
              </a:pPr>
              <a:r>
                <a:rPr lang="en-US" sz="1200" dirty="0">
                  <a:effectLst/>
                  <a:ea typeface="ＭＳ 明朝"/>
                  <a:cs typeface="Times New Roman"/>
                </a:rPr>
                <a:t>- Office (work place)</a:t>
              </a:r>
            </a:p>
            <a:p>
              <a:pPr>
                <a:spcAft>
                  <a:spcPts val="0"/>
                </a:spcAft>
              </a:pPr>
              <a:r>
                <a:rPr lang="en-US" sz="1200" dirty="0">
                  <a:effectLst/>
                  <a:ea typeface="ＭＳ 明朝"/>
                  <a:cs typeface="Times New Roman"/>
                </a:rPr>
                <a:t>- Neighborhood</a:t>
              </a:r>
            </a:p>
          </p:txBody>
        </p:sp>
        <p:sp>
          <p:nvSpPr>
            <p:cNvPr id="14" name="Text Box 338"/>
            <p:cNvSpPr txBox="1"/>
            <p:nvPr/>
          </p:nvSpPr>
          <p:spPr>
            <a:xfrm>
              <a:off x="-63200" y="2181192"/>
              <a:ext cx="1451160" cy="2018664"/>
            </a:xfrm>
            <a:prstGeom prst="rect">
              <a:avLst/>
            </a:prstGeom>
            <a:noFill/>
            <a:ln>
              <a:solidFill>
                <a:schemeClr val="tx2"/>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000" dirty="0">
                  <a:effectLst/>
                  <a:ea typeface="ＭＳ 明朝"/>
                  <a:cs typeface="Times New Roman"/>
                </a:rPr>
                <a:t>- At home activities</a:t>
              </a:r>
              <a:endParaRPr lang="en-US" sz="1200" dirty="0">
                <a:effectLst/>
                <a:ea typeface="ＭＳ 明朝"/>
                <a:cs typeface="Times New Roman"/>
              </a:endParaRPr>
            </a:p>
            <a:p>
              <a:pPr>
                <a:spcAft>
                  <a:spcPts val="0"/>
                </a:spcAft>
              </a:pPr>
              <a:r>
                <a:rPr lang="en-US" sz="1000" dirty="0">
                  <a:effectLst/>
                  <a:ea typeface="ＭＳ 明朝"/>
                  <a:cs typeface="Times New Roman"/>
                </a:rPr>
                <a:t>- At work activities</a:t>
              </a:r>
              <a:endParaRPr lang="en-US" sz="1200" dirty="0">
                <a:effectLst/>
                <a:ea typeface="ＭＳ 明朝"/>
                <a:cs typeface="Times New Roman"/>
              </a:endParaRPr>
            </a:p>
            <a:p>
              <a:pPr>
                <a:spcAft>
                  <a:spcPts val="0"/>
                </a:spcAft>
              </a:pPr>
              <a:r>
                <a:rPr lang="en-US" sz="1000" dirty="0">
                  <a:effectLst/>
                  <a:ea typeface="ＭＳ 明朝"/>
                  <a:cs typeface="Times New Roman"/>
                </a:rPr>
                <a:t>- Service activities</a:t>
              </a:r>
              <a:endParaRPr lang="en-US" sz="1200" dirty="0">
                <a:effectLst/>
                <a:ea typeface="ＭＳ 明朝"/>
                <a:cs typeface="Times New Roman"/>
              </a:endParaRPr>
            </a:p>
            <a:p>
              <a:pPr>
                <a:spcAft>
                  <a:spcPts val="0"/>
                </a:spcAft>
              </a:pPr>
              <a:r>
                <a:rPr lang="en-US" sz="1000" dirty="0">
                  <a:effectLst/>
                  <a:ea typeface="ＭＳ 明朝"/>
                  <a:cs typeface="Times New Roman"/>
                </a:rPr>
                <a:t>- Transport activities</a:t>
              </a:r>
              <a:endParaRPr lang="en-US" sz="1200" dirty="0">
                <a:effectLst/>
                <a:ea typeface="ＭＳ 明朝"/>
                <a:cs typeface="Times New Roman"/>
              </a:endParaRPr>
            </a:p>
            <a:p>
              <a:pPr>
                <a:spcAft>
                  <a:spcPts val="0"/>
                </a:spcAft>
              </a:pPr>
              <a:r>
                <a:rPr lang="en-US" sz="1000" dirty="0">
                  <a:effectLst/>
                  <a:ea typeface="ＭＳ 明朝"/>
                  <a:cs typeface="Times New Roman"/>
                </a:rPr>
                <a:t>- Leisure activities</a:t>
              </a:r>
              <a:endParaRPr lang="en-US" sz="1200" dirty="0">
                <a:effectLst/>
                <a:ea typeface="ＭＳ 明朝"/>
                <a:cs typeface="Times New Roman"/>
              </a:endParaRPr>
            </a:p>
            <a:p>
              <a:pPr>
                <a:spcAft>
                  <a:spcPts val="0"/>
                </a:spcAft>
              </a:pPr>
              <a:r>
                <a:rPr lang="en-US" sz="1000" dirty="0">
                  <a:effectLst/>
                  <a:ea typeface="ＭＳ 明朝"/>
                  <a:cs typeface="Times New Roman"/>
                </a:rPr>
                <a:t>- Social activities</a:t>
              </a:r>
              <a:endParaRPr lang="en-US" sz="1200" dirty="0">
                <a:effectLst/>
                <a:ea typeface="ＭＳ 明朝"/>
                <a:cs typeface="Times New Roman"/>
              </a:endParaRPr>
            </a:p>
          </p:txBody>
        </p:sp>
        <p:sp>
          <p:nvSpPr>
            <p:cNvPr id="15" name="Text Box 339"/>
            <p:cNvSpPr txBox="1"/>
            <p:nvPr/>
          </p:nvSpPr>
          <p:spPr>
            <a:xfrm>
              <a:off x="5695221" y="2063115"/>
              <a:ext cx="1028699" cy="878296"/>
            </a:xfrm>
            <a:prstGeom prst="rect">
              <a:avLst/>
            </a:prstGeom>
            <a:noFill/>
            <a:ln>
              <a:solidFill>
                <a:schemeClr val="tx2"/>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000" dirty="0" smtClean="0">
                  <a:effectLst/>
                  <a:ea typeface="ＭＳ 明朝"/>
                  <a:cs typeface="Times New Roman"/>
                </a:rPr>
                <a:t>- Individual</a:t>
              </a:r>
            </a:p>
            <a:p>
              <a:pPr>
                <a:spcAft>
                  <a:spcPts val="0"/>
                </a:spcAft>
              </a:pPr>
              <a:r>
                <a:rPr lang="en-US" sz="1000" dirty="0" smtClean="0">
                  <a:effectLst/>
                  <a:ea typeface="ＭＳ 明朝"/>
                  <a:cs typeface="Times New Roman"/>
                </a:rPr>
                <a:t>Household</a:t>
              </a:r>
              <a:endParaRPr lang="en-US" sz="1200" dirty="0">
                <a:effectLst/>
                <a:ea typeface="ＭＳ 明朝"/>
                <a:cs typeface="Times New Roman"/>
              </a:endParaRPr>
            </a:p>
          </p:txBody>
        </p:sp>
        <p:sp>
          <p:nvSpPr>
            <p:cNvPr id="16" name="Text Box 340"/>
            <p:cNvSpPr txBox="1"/>
            <p:nvPr/>
          </p:nvSpPr>
          <p:spPr>
            <a:xfrm>
              <a:off x="2759710" y="3770630"/>
              <a:ext cx="1312545" cy="829310"/>
            </a:xfrm>
            <a:prstGeom prst="rect">
              <a:avLst/>
            </a:prstGeom>
            <a:noFill/>
            <a:ln>
              <a:solidFill>
                <a:schemeClr val="tx2"/>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100" dirty="0">
                  <a:effectLst/>
                  <a:ea typeface="ＭＳ 明朝"/>
                  <a:cs typeface="Times New Roman"/>
                </a:rPr>
                <a:t>Day</a:t>
              </a:r>
              <a:endParaRPr lang="en-US" sz="1200" dirty="0">
                <a:effectLst/>
                <a:ea typeface="ＭＳ 明朝"/>
                <a:cs typeface="Times New Roman"/>
              </a:endParaRPr>
            </a:p>
            <a:p>
              <a:pPr>
                <a:spcAft>
                  <a:spcPts val="0"/>
                </a:spcAft>
              </a:pPr>
              <a:r>
                <a:rPr lang="en-US" sz="1100" dirty="0">
                  <a:effectLst/>
                  <a:ea typeface="ＭＳ 明朝"/>
                  <a:cs typeface="Times New Roman"/>
                </a:rPr>
                <a:t>      Week</a:t>
              </a:r>
              <a:endParaRPr lang="en-US" sz="1200" dirty="0">
                <a:effectLst/>
                <a:ea typeface="ＭＳ 明朝"/>
                <a:cs typeface="Times New Roman"/>
              </a:endParaRPr>
            </a:p>
            <a:p>
              <a:pPr>
                <a:spcAft>
                  <a:spcPts val="0"/>
                </a:spcAft>
              </a:pPr>
              <a:r>
                <a:rPr lang="en-US" sz="1100" dirty="0">
                  <a:effectLst/>
                  <a:ea typeface="ＭＳ 明朝"/>
                  <a:cs typeface="Times New Roman"/>
                </a:rPr>
                <a:t>              Year </a:t>
              </a:r>
              <a:endParaRPr lang="en-US" sz="1200" dirty="0">
                <a:effectLst/>
                <a:ea typeface="ＭＳ 明朝"/>
                <a:cs typeface="Times New Roman"/>
              </a:endParaRPr>
            </a:p>
            <a:p>
              <a:pPr>
                <a:spcAft>
                  <a:spcPts val="0"/>
                </a:spcAft>
              </a:pPr>
              <a:r>
                <a:rPr lang="en-US" sz="1100" dirty="0">
                  <a:effectLst/>
                  <a:ea typeface="ＭＳ 明朝"/>
                  <a:cs typeface="Times New Roman"/>
                </a:rPr>
                <a:t>                      Life</a:t>
              </a:r>
              <a:endParaRPr lang="en-US" sz="1200" dirty="0">
                <a:effectLst/>
                <a:ea typeface="ＭＳ 明朝"/>
                <a:cs typeface="Times New Roman"/>
              </a:endParaRPr>
            </a:p>
          </p:txBody>
        </p:sp>
        <p:cxnSp>
          <p:nvCxnSpPr>
            <p:cNvPr id="17" name="Straight Arrow Connector 16"/>
            <p:cNvCxnSpPr/>
            <p:nvPr/>
          </p:nvCxnSpPr>
          <p:spPr>
            <a:xfrm flipV="1">
              <a:off x="3289300" y="798830"/>
              <a:ext cx="0" cy="354330"/>
            </a:xfrm>
            <a:prstGeom prst="straightConnector1">
              <a:avLst/>
            </a:prstGeom>
            <a:ln w="19050">
              <a:solidFill>
                <a:schemeClr val="accent2">
                  <a:lumMod val="75000"/>
                </a:schemeClr>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462655" y="3439160"/>
              <a:ext cx="0" cy="302260"/>
            </a:xfrm>
            <a:prstGeom prst="straightConnector1">
              <a:avLst/>
            </a:prstGeom>
            <a:ln w="19050">
              <a:solidFill>
                <a:schemeClr val="accent2">
                  <a:lumMod val="75000"/>
                </a:schemeClr>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5372100" y="2324100"/>
              <a:ext cx="342900" cy="0"/>
            </a:xfrm>
            <a:prstGeom prst="straightConnector1">
              <a:avLst/>
            </a:prstGeom>
            <a:ln w="19050">
              <a:solidFill>
                <a:schemeClr val="accent2">
                  <a:lumMod val="75000"/>
                </a:schemeClr>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1485900" y="2324100"/>
              <a:ext cx="323215" cy="0"/>
            </a:xfrm>
            <a:prstGeom prst="straightConnector1">
              <a:avLst/>
            </a:prstGeom>
            <a:ln w="19050">
              <a:solidFill>
                <a:schemeClr val="accent2">
                  <a:lumMod val="75000"/>
                </a:schemeClr>
              </a:solidFill>
              <a:prstDash val="sysDot"/>
              <a:tailEnd type="arrow"/>
            </a:ln>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323527" y="1609823"/>
            <a:ext cx="3818102" cy="1963193"/>
            <a:chOff x="47625" y="136308"/>
            <a:chExt cx="4449749" cy="2359242"/>
          </a:xfrm>
        </p:grpSpPr>
        <p:grpSp>
          <p:nvGrpSpPr>
            <p:cNvPr id="33" name="Group 32"/>
            <p:cNvGrpSpPr/>
            <p:nvPr/>
          </p:nvGrpSpPr>
          <p:grpSpPr>
            <a:xfrm>
              <a:off x="47625" y="136308"/>
              <a:ext cx="1714500" cy="2359242"/>
              <a:chOff x="0" y="269658"/>
              <a:chExt cx="1714500" cy="2359242"/>
            </a:xfrm>
          </p:grpSpPr>
          <p:sp>
            <p:nvSpPr>
              <p:cNvPr id="41" name="Oval 40"/>
              <p:cNvSpPr/>
              <p:nvPr/>
            </p:nvSpPr>
            <p:spPr>
              <a:xfrm>
                <a:off x="0" y="269658"/>
                <a:ext cx="1714500" cy="1028701"/>
              </a:xfrm>
              <a:prstGeom prst="ellipse">
                <a:avLst/>
              </a:prstGeom>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nl-NL" sz="1200" dirty="0">
                    <a:effectLst/>
                    <a:ea typeface="Calibri"/>
                    <a:cs typeface="Times New Roman"/>
                  </a:rPr>
                  <a:t>People</a:t>
                </a:r>
                <a:endParaRPr lang="en-US" sz="1100" dirty="0">
                  <a:effectLst/>
                  <a:ea typeface="Calibri"/>
                  <a:cs typeface="Times New Roman"/>
                </a:endParaRPr>
              </a:p>
            </p:txBody>
          </p:sp>
          <p:sp>
            <p:nvSpPr>
              <p:cNvPr id="42" name="Oval 41"/>
              <p:cNvSpPr/>
              <p:nvPr/>
            </p:nvSpPr>
            <p:spPr>
              <a:xfrm>
                <a:off x="0" y="1600200"/>
                <a:ext cx="1714500" cy="1028700"/>
              </a:xfrm>
              <a:prstGeom prst="ellipse">
                <a:avLst/>
              </a:prstGeom>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nl-NL" sz="1200" dirty="0">
                    <a:effectLst/>
                    <a:ea typeface="Calibri"/>
                    <a:cs typeface="Times New Roman"/>
                  </a:rPr>
                  <a:t>Environment</a:t>
                </a:r>
                <a:endParaRPr lang="en-US" sz="1100" dirty="0">
                  <a:effectLst/>
                  <a:ea typeface="Calibri"/>
                  <a:cs typeface="Times New Roman"/>
                </a:endParaRPr>
              </a:p>
            </p:txBody>
          </p:sp>
          <p:cxnSp>
            <p:nvCxnSpPr>
              <p:cNvPr id="43" name="Straight Arrow Connector 42"/>
              <p:cNvCxnSpPr/>
              <p:nvPr/>
            </p:nvCxnSpPr>
            <p:spPr>
              <a:xfrm>
                <a:off x="1019907" y="1028700"/>
                <a:ext cx="0" cy="571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791307" y="1028700"/>
                <a:ext cx="0" cy="571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4" name="Group 33"/>
            <p:cNvGrpSpPr/>
            <p:nvPr/>
          </p:nvGrpSpPr>
          <p:grpSpPr>
            <a:xfrm>
              <a:off x="2782874" y="176603"/>
              <a:ext cx="1714500" cy="2318947"/>
              <a:chOff x="0" y="309953"/>
              <a:chExt cx="1714500" cy="2318947"/>
            </a:xfrm>
          </p:grpSpPr>
          <p:sp>
            <p:nvSpPr>
              <p:cNvPr id="37" name="Oval 36"/>
              <p:cNvSpPr/>
              <p:nvPr/>
            </p:nvSpPr>
            <p:spPr>
              <a:xfrm>
                <a:off x="0" y="309953"/>
                <a:ext cx="1714499" cy="1028700"/>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1F497D">
                    <a:lumMod val="20000"/>
                    <a:lumOff val="80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200" dirty="0">
                    <a:solidFill>
                      <a:srgbClr val="FFFFFF"/>
                    </a:solidFill>
                    <a:effectLst/>
                    <a:latin typeface="Calibri"/>
                    <a:ea typeface="Calibri"/>
                    <a:cs typeface="Times New Roman"/>
                  </a:rPr>
                  <a:t>Value</a:t>
                </a:r>
                <a:endParaRPr lang="en-US" sz="1100" dirty="0">
                  <a:effectLst/>
                  <a:latin typeface="Calibri"/>
                  <a:ea typeface="Calibri"/>
                  <a:cs typeface="Times New Roman"/>
                </a:endParaRPr>
              </a:p>
            </p:txBody>
          </p:sp>
          <p:sp>
            <p:nvSpPr>
              <p:cNvPr id="38" name="Oval 37"/>
              <p:cNvSpPr/>
              <p:nvPr/>
            </p:nvSpPr>
            <p:spPr>
              <a:xfrm>
                <a:off x="0" y="1600200"/>
                <a:ext cx="1714500" cy="1028700"/>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1F497D">
                    <a:lumMod val="20000"/>
                    <a:lumOff val="80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200" dirty="0">
                    <a:solidFill>
                      <a:srgbClr val="FFFFFF"/>
                    </a:solidFill>
                    <a:effectLst/>
                    <a:latin typeface="Calibri"/>
                    <a:ea typeface="Calibri"/>
                    <a:cs typeface="Times New Roman"/>
                  </a:rPr>
                  <a:t>Judgement</a:t>
                </a:r>
                <a:endParaRPr lang="en-US" sz="1100" dirty="0">
                  <a:effectLst/>
                  <a:latin typeface="Calibri"/>
                  <a:ea typeface="Calibri"/>
                  <a:cs typeface="Times New Roman"/>
                </a:endParaRPr>
              </a:p>
            </p:txBody>
          </p:sp>
          <p:cxnSp>
            <p:nvCxnSpPr>
              <p:cNvPr id="39" name="Straight Arrow Connector 38"/>
              <p:cNvCxnSpPr/>
              <p:nvPr/>
            </p:nvCxnSpPr>
            <p:spPr>
              <a:xfrm>
                <a:off x="1019907" y="1028700"/>
                <a:ext cx="0" cy="57150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40" name="Straight Arrow Connector 39"/>
              <p:cNvCxnSpPr/>
              <p:nvPr/>
            </p:nvCxnSpPr>
            <p:spPr>
              <a:xfrm flipV="1">
                <a:off x="791307" y="1028700"/>
                <a:ext cx="0" cy="57150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grpSp>
        <p:cxnSp>
          <p:nvCxnSpPr>
            <p:cNvPr id="35" name="Straight Arrow Connector 34"/>
            <p:cNvCxnSpPr/>
            <p:nvPr/>
          </p:nvCxnSpPr>
          <p:spPr>
            <a:xfrm>
              <a:off x="1765190" y="612250"/>
              <a:ext cx="1019175"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6" name="Straight Arrow Connector 35"/>
            <p:cNvCxnSpPr/>
            <p:nvPr/>
          </p:nvCxnSpPr>
          <p:spPr>
            <a:xfrm>
              <a:off x="1765190" y="1987826"/>
              <a:ext cx="1019175"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grpSp>
    </p:spTree>
    <p:extLst>
      <p:ext uri="{BB962C8B-B14F-4D97-AF65-F5344CB8AC3E}">
        <p14:creationId xmlns:p14="http://schemas.microsoft.com/office/powerpoint/2010/main" val="3784410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design</a:t>
            </a:r>
            <a:endParaRPr lang="en-US" dirty="0"/>
          </a:p>
        </p:txBody>
      </p:sp>
      <p:sp>
        <p:nvSpPr>
          <p:cNvPr id="4" name="Footer Placeholder 3"/>
          <p:cNvSpPr>
            <a:spLocks noGrp="1"/>
          </p:cNvSpPr>
          <p:nvPr>
            <p:ph type="ftr" sz="quarter" idx="10"/>
          </p:nvPr>
        </p:nvSpPr>
        <p:spPr/>
        <p:txBody>
          <a:bodyPr/>
          <a:lstStyle/>
          <a:p>
            <a:r>
              <a:rPr lang="nl-NL" altLang="nl-NL" smtClean="0"/>
              <a:t>/ name of department</a:t>
            </a:r>
            <a:endParaRPr lang="nl-NL" altLang="nl-NL"/>
          </a:p>
        </p:txBody>
      </p:sp>
      <p:sp>
        <p:nvSpPr>
          <p:cNvPr id="5" name="Slide Number Placeholder 4"/>
          <p:cNvSpPr>
            <a:spLocks noGrp="1"/>
          </p:cNvSpPr>
          <p:nvPr>
            <p:ph type="sldNum" sz="quarter" idx="11"/>
          </p:nvPr>
        </p:nvSpPr>
        <p:spPr/>
        <p:txBody>
          <a:bodyPr/>
          <a:lstStyle/>
          <a:p>
            <a:r>
              <a:rPr lang="nl-NL" altLang="nl-NL" smtClean="0"/>
              <a:t>PAGE </a:t>
            </a:r>
            <a:fld id="{A4BACB19-02B0-4B7A-B5ED-2346B2746162}" type="slidenum">
              <a:rPr lang="nl-NL" altLang="nl-NL" smtClean="0"/>
              <a:pPr/>
              <a:t>4</a:t>
            </a:fld>
            <a:endParaRPr lang="nl-NL" altLang="nl-NL"/>
          </a:p>
        </p:txBody>
      </p:sp>
      <p:sp>
        <p:nvSpPr>
          <p:cNvPr id="6" name="Date Placeholder 5"/>
          <p:cNvSpPr>
            <a:spLocks noGrp="1"/>
          </p:cNvSpPr>
          <p:nvPr>
            <p:ph type="dt" sz="half" idx="12"/>
          </p:nvPr>
        </p:nvSpPr>
        <p:spPr/>
        <p:txBody>
          <a:bodyPr/>
          <a:lstStyle/>
          <a:p>
            <a:fld id="{B6399B87-8F53-49AC-AA38-BC5D3A949CED}" type="datetime1">
              <a:rPr lang="nl-NL" altLang="nl-NL" smtClean="0"/>
              <a:pPr/>
              <a:t>28-6-2017</a:t>
            </a:fld>
            <a:endParaRPr lang="nl-NL" altLang="nl-NL"/>
          </a:p>
        </p:txBody>
      </p:sp>
      <p:grpSp>
        <p:nvGrpSpPr>
          <p:cNvPr id="7" name="Group 6"/>
          <p:cNvGrpSpPr>
            <a:grpSpLocks/>
          </p:cNvGrpSpPr>
          <p:nvPr/>
        </p:nvGrpSpPr>
        <p:grpSpPr bwMode="auto">
          <a:xfrm>
            <a:off x="462922" y="1992277"/>
            <a:ext cx="2436837" cy="1449075"/>
            <a:chOff x="0" y="1482089"/>
            <a:chExt cx="4580999" cy="3351531"/>
          </a:xfrm>
        </p:grpSpPr>
        <p:sp>
          <p:nvSpPr>
            <p:cNvPr id="8" name="Rectangle 7"/>
            <p:cNvSpPr>
              <a:spLocks noChangeArrowheads="1"/>
            </p:cNvSpPr>
            <p:nvPr/>
          </p:nvSpPr>
          <p:spPr bwMode="auto">
            <a:xfrm>
              <a:off x="1714500" y="1482089"/>
              <a:ext cx="1257300" cy="1028700"/>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GB" sz="900" dirty="0">
                  <a:effectLst/>
                  <a:latin typeface="Times New Roman"/>
                  <a:ea typeface="Times New Roman"/>
                </a:rPr>
                <a:t>Space</a:t>
              </a:r>
              <a:endParaRPr lang="en-US" sz="900" dirty="0">
                <a:effectLst/>
                <a:latin typeface="Times New Roman"/>
                <a:ea typeface="Times New Roman"/>
              </a:endParaRPr>
            </a:p>
          </p:txBody>
        </p:sp>
        <p:sp>
          <p:nvSpPr>
            <p:cNvPr id="9" name="Rectangle 8"/>
            <p:cNvSpPr>
              <a:spLocks noChangeArrowheads="1"/>
            </p:cNvSpPr>
            <p:nvPr/>
          </p:nvSpPr>
          <p:spPr bwMode="auto">
            <a:xfrm>
              <a:off x="1714500" y="3804920"/>
              <a:ext cx="1257300" cy="1028700"/>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GB" sz="900" dirty="0">
                  <a:effectLst/>
                  <a:latin typeface="Times New Roman"/>
                  <a:ea typeface="Times New Roman"/>
                </a:rPr>
                <a:t>Time</a:t>
              </a:r>
              <a:endParaRPr lang="en-US" sz="900" dirty="0">
                <a:effectLst/>
                <a:latin typeface="Times New Roman"/>
                <a:ea typeface="Times New Roman"/>
              </a:endParaRPr>
            </a:p>
          </p:txBody>
        </p:sp>
        <p:sp>
          <p:nvSpPr>
            <p:cNvPr id="10" name="Rectangle 9"/>
            <p:cNvSpPr>
              <a:spLocks noChangeArrowheads="1"/>
            </p:cNvSpPr>
            <p:nvPr/>
          </p:nvSpPr>
          <p:spPr bwMode="auto">
            <a:xfrm>
              <a:off x="0" y="2615565"/>
              <a:ext cx="1257300" cy="1028700"/>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GB" sz="900" dirty="0">
                  <a:effectLst/>
                  <a:latin typeface="Times New Roman"/>
                  <a:ea typeface="Times New Roman"/>
                </a:rPr>
                <a:t>Activity</a:t>
              </a:r>
              <a:endParaRPr lang="en-US" sz="900" dirty="0">
                <a:effectLst/>
                <a:latin typeface="Times New Roman"/>
                <a:ea typeface="Times New Roman"/>
              </a:endParaRPr>
            </a:p>
          </p:txBody>
        </p:sp>
        <p:sp>
          <p:nvSpPr>
            <p:cNvPr id="11" name="Rectangle 10"/>
            <p:cNvSpPr>
              <a:spLocks noChangeArrowheads="1"/>
            </p:cNvSpPr>
            <p:nvPr/>
          </p:nvSpPr>
          <p:spPr bwMode="auto">
            <a:xfrm>
              <a:off x="3323699" y="2672079"/>
              <a:ext cx="1257300" cy="1028700"/>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635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GB" sz="900" dirty="0">
                  <a:effectLst/>
                  <a:latin typeface="Times New Roman"/>
                  <a:ea typeface="Times New Roman"/>
                </a:rPr>
                <a:t>Person</a:t>
              </a:r>
              <a:endParaRPr lang="en-US" sz="900" dirty="0">
                <a:effectLst/>
                <a:latin typeface="Times New Roman"/>
                <a:ea typeface="Times New Roman"/>
              </a:endParaRPr>
            </a:p>
          </p:txBody>
        </p:sp>
        <p:cxnSp>
          <p:nvCxnSpPr>
            <p:cNvPr id="12" name="Straight Arrow Connector 11"/>
            <p:cNvCxnSpPr/>
            <p:nvPr/>
          </p:nvCxnSpPr>
          <p:spPr bwMode="auto">
            <a:xfrm flipH="1">
              <a:off x="1424252" y="3066414"/>
              <a:ext cx="1780648" cy="48894"/>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3" name="Straight Arrow Connector 12"/>
            <p:cNvCxnSpPr/>
            <p:nvPr/>
          </p:nvCxnSpPr>
          <p:spPr bwMode="auto">
            <a:xfrm flipH="1">
              <a:off x="3086100" y="3838575"/>
              <a:ext cx="1050290" cy="571500"/>
            </a:xfrm>
            <a:prstGeom prst="straightConnector1">
              <a:avLst/>
            </a:prstGeom>
            <a:noFill/>
            <a:ln w="25400">
              <a:solidFill>
                <a:srgbClr val="4F81BD"/>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4" name="Straight Arrow Connector 13"/>
            <p:cNvCxnSpPr/>
            <p:nvPr/>
          </p:nvCxnSpPr>
          <p:spPr bwMode="auto">
            <a:xfrm flipH="1">
              <a:off x="678815" y="1920875"/>
              <a:ext cx="864235" cy="589915"/>
            </a:xfrm>
            <a:prstGeom prst="straightConnector1">
              <a:avLst/>
            </a:prstGeom>
            <a:noFill/>
            <a:ln w="25400">
              <a:solidFill>
                <a:srgbClr val="4F81BD"/>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5" name="Straight Arrow Connector 14"/>
            <p:cNvCxnSpPr>
              <a:stCxn id="11" idx="0"/>
            </p:cNvCxnSpPr>
            <p:nvPr/>
          </p:nvCxnSpPr>
          <p:spPr bwMode="auto">
            <a:xfrm flipH="1" flipV="1">
              <a:off x="3086103" y="1768102"/>
              <a:ext cx="866247" cy="903978"/>
            </a:xfrm>
            <a:prstGeom prst="straightConnector1">
              <a:avLst/>
            </a:prstGeom>
            <a:noFill/>
            <a:ln w="25400">
              <a:solidFill>
                <a:srgbClr val="4F81BD"/>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6" name="Straight Arrow Connector 15"/>
            <p:cNvCxnSpPr/>
            <p:nvPr/>
          </p:nvCxnSpPr>
          <p:spPr bwMode="auto">
            <a:xfrm>
              <a:off x="500380" y="3806190"/>
              <a:ext cx="1143000" cy="571500"/>
            </a:xfrm>
            <a:prstGeom prst="straightConnector1">
              <a:avLst/>
            </a:prstGeom>
            <a:noFill/>
            <a:ln w="25400">
              <a:solidFill>
                <a:srgbClr val="4F81BD"/>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17" name="Text Box 29"/>
            <p:cNvSpPr txBox="1">
              <a:spLocks noChangeArrowheads="1"/>
            </p:cNvSpPr>
            <p:nvPr/>
          </p:nvSpPr>
          <p:spPr bwMode="auto">
            <a:xfrm rot="1925097">
              <a:off x="3549818" y="1894556"/>
              <a:ext cx="438786" cy="22161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1000"/>
                </a:spcAft>
              </a:pPr>
              <a:endParaRPr lang="en-US" sz="900" b="1" dirty="0">
                <a:solidFill>
                  <a:srgbClr val="4F81BD"/>
                </a:solidFill>
                <a:effectLst/>
                <a:latin typeface="Times New Roman"/>
                <a:ea typeface="Times New Roman"/>
              </a:endParaRPr>
            </a:p>
          </p:txBody>
        </p:sp>
        <p:cxnSp>
          <p:nvCxnSpPr>
            <p:cNvPr id="18" name="Straight Arrow Connector 17"/>
            <p:cNvCxnSpPr/>
            <p:nvPr/>
          </p:nvCxnSpPr>
          <p:spPr bwMode="auto">
            <a:xfrm flipV="1">
              <a:off x="2176774" y="2672079"/>
              <a:ext cx="0" cy="739775"/>
            </a:xfrm>
            <a:prstGeom prst="straightConnector1">
              <a:avLst/>
            </a:prstGeom>
            <a:noFill/>
            <a:ln w="25400">
              <a:solidFill>
                <a:srgbClr val="4F81BD"/>
              </a:solidFill>
              <a:prstDash val="sysDash"/>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9" name="Straight Arrow Connector 18"/>
            <p:cNvCxnSpPr/>
            <p:nvPr/>
          </p:nvCxnSpPr>
          <p:spPr bwMode="auto">
            <a:xfrm>
              <a:off x="2465060" y="2720974"/>
              <a:ext cx="0" cy="739775"/>
            </a:xfrm>
            <a:prstGeom prst="straightConnector1">
              <a:avLst/>
            </a:prstGeom>
            <a:noFill/>
            <a:ln w="25400">
              <a:solidFill>
                <a:srgbClr val="4F81BD"/>
              </a:solidFill>
              <a:prstDash val="sysDash"/>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66" name="Group 65"/>
          <p:cNvGrpSpPr/>
          <p:nvPr/>
        </p:nvGrpSpPr>
        <p:grpSpPr>
          <a:xfrm>
            <a:off x="4190483" y="1422288"/>
            <a:ext cx="3752381" cy="4047619"/>
            <a:chOff x="4099394" y="1949267"/>
            <a:chExt cx="3752381" cy="4047619"/>
          </a:xfrm>
        </p:grpSpPr>
        <p:pic>
          <p:nvPicPr>
            <p:cNvPr id="57" name="Picture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394" y="1949267"/>
              <a:ext cx="3752381" cy="4047619"/>
            </a:xfrm>
            <a:prstGeom prst="rect">
              <a:avLst/>
            </a:prstGeom>
          </p:spPr>
        </p:pic>
        <p:cxnSp>
          <p:nvCxnSpPr>
            <p:cNvPr id="59" name="Straight Connector 58"/>
            <p:cNvCxnSpPr/>
            <p:nvPr/>
          </p:nvCxnSpPr>
          <p:spPr>
            <a:xfrm>
              <a:off x="5508104" y="2519256"/>
              <a:ext cx="360040" cy="198986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67" name="Double Brace 66"/>
          <p:cNvSpPr/>
          <p:nvPr/>
        </p:nvSpPr>
        <p:spPr>
          <a:xfrm>
            <a:off x="3483837" y="1330619"/>
            <a:ext cx="5328592" cy="3764771"/>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Right Arrow 67"/>
          <p:cNvSpPr/>
          <p:nvPr/>
        </p:nvSpPr>
        <p:spPr>
          <a:xfrm>
            <a:off x="3005802" y="2702069"/>
            <a:ext cx="504056" cy="1844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 y="3652892"/>
            <a:ext cx="3697212" cy="3269758"/>
          </a:xfrm>
          <a:prstGeom prst="rect">
            <a:avLst/>
          </a:prstGeom>
        </p:spPr>
      </p:pic>
    </p:spTree>
    <p:extLst>
      <p:ext uri="{BB962C8B-B14F-4D97-AF65-F5344CB8AC3E}">
        <p14:creationId xmlns:p14="http://schemas.microsoft.com/office/powerpoint/2010/main" val="2676179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House-activity Survey </a:t>
            </a:r>
            <a:endParaRPr lang="en-US" dirty="0"/>
          </a:p>
        </p:txBody>
      </p:sp>
      <p:pic>
        <p:nvPicPr>
          <p:cNvPr id="7" name="Content Placeholder 6"/>
          <p:cNvPicPr>
            <a:picLocks noGrp="1" noChangeAspect="1"/>
          </p:cNvPicPr>
          <p:nvPr>
            <p:ph idx="1"/>
          </p:nvPr>
        </p:nvPicPr>
        <p:blipFill>
          <a:blip r:embed="rId2"/>
          <a:stretch>
            <a:fillRect/>
          </a:stretch>
        </p:blipFill>
        <p:spPr>
          <a:xfrm>
            <a:off x="2123728" y="4058901"/>
            <a:ext cx="3894638" cy="2489537"/>
          </a:xfrm>
          <a:prstGeom prst="rect">
            <a:avLst/>
          </a:prstGeom>
        </p:spPr>
      </p:pic>
      <p:sp>
        <p:nvSpPr>
          <p:cNvPr id="4" name="Footer Placeholder 3"/>
          <p:cNvSpPr>
            <a:spLocks noGrp="1"/>
          </p:cNvSpPr>
          <p:nvPr>
            <p:ph type="ftr" sz="quarter" idx="10"/>
          </p:nvPr>
        </p:nvSpPr>
        <p:spPr/>
        <p:txBody>
          <a:bodyPr/>
          <a:lstStyle/>
          <a:p>
            <a:r>
              <a:rPr lang="nl-NL" altLang="nl-NL" smtClean="0"/>
              <a:t>/ name of department</a:t>
            </a:r>
            <a:endParaRPr lang="nl-NL" altLang="nl-NL"/>
          </a:p>
        </p:txBody>
      </p:sp>
      <p:sp>
        <p:nvSpPr>
          <p:cNvPr id="5" name="Slide Number Placeholder 4"/>
          <p:cNvSpPr>
            <a:spLocks noGrp="1"/>
          </p:cNvSpPr>
          <p:nvPr>
            <p:ph type="sldNum" sz="quarter" idx="11"/>
          </p:nvPr>
        </p:nvSpPr>
        <p:spPr/>
        <p:txBody>
          <a:bodyPr/>
          <a:lstStyle/>
          <a:p>
            <a:r>
              <a:rPr lang="nl-NL" altLang="nl-NL" smtClean="0"/>
              <a:t>PAGE </a:t>
            </a:r>
            <a:fld id="{A4BACB19-02B0-4B7A-B5ED-2346B2746162}" type="slidenum">
              <a:rPr lang="nl-NL" altLang="nl-NL" smtClean="0"/>
              <a:pPr/>
              <a:t>5</a:t>
            </a:fld>
            <a:endParaRPr lang="nl-NL" altLang="nl-NL"/>
          </a:p>
        </p:txBody>
      </p:sp>
      <p:sp>
        <p:nvSpPr>
          <p:cNvPr id="6" name="Date Placeholder 5"/>
          <p:cNvSpPr>
            <a:spLocks noGrp="1"/>
          </p:cNvSpPr>
          <p:nvPr>
            <p:ph type="dt" sz="half" idx="12"/>
          </p:nvPr>
        </p:nvSpPr>
        <p:spPr/>
        <p:txBody>
          <a:bodyPr/>
          <a:lstStyle/>
          <a:p>
            <a:fld id="{B6399B87-8F53-49AC-AA38-BC5D3A949CED}" type="datetime1">
              <a:rPr lang="nl-NL" altLang="nl-NL" smtClean="0"/>
              <a:pPr/>
              <a:t>28-6-2017</a:t>
            </a:fld>
            <a:endParaRPr lang="nl-NL" altLang="nl-NL"/>
          </a:p>
        </p:txBody>
      </p:sp>
      <p:sp>
        <p:nvSpPr>
          <p:cNvPr id="9" name="Rectangle 8"/>
          <p:cNvSpPr/>
          <p:nvPr/>
        </p:nvSpPr>
        <p:spPr>
          <a:xfrm>
            <a:off x="179387" y="1628802"/>
            <a:ext cx="8785101" cy="2354491"/>
          </a:xfrm>
          <a:prstGeom prst="rect">
            <a:avLst/>
          </a:prstGeom>
        </p:spPr>
        <p:txBody>
          <a:bodyPr wrap="square">
            <a:spAutoFit/>
          </a:bodyPr>
          <a:lstStyle/>
          <a:p>
            <a:pPr marL="285750" indent="-285750">
              <a:lnSpc>
                <a:spcPct val="150000"/>
              </a:lnSpc>
              <a:spcBef>
                <a:spcPts val="0"/>
              </a:spcBef>
              <a:spcAft>
                <a:spcPts val="0"/>
              </a:spcAft>
              <a:buFont typeface="Arial" panose="020B0604020202020204" pitchFamily="34" charset="0"/>
              <a:buChar char="•"/>
            </a:pPr>
            <a:r>
              <a:rPr lang="en-US" sz="1400" dirty="0">
                <a:ea typeface="MS ??"/>
                <a:cs typeface="Times New Roman" panose="02020603050405020304" pitchFamily="18" charset="0"/>
              </a:rPr>
              <a:t>to evaluate the dwelling satisfaction it is good to see how much the features of the house are suitable for committing different activities.</a:t>
            </a:r>
          </a:p>
          <a:p>
            <a:pPr marL="285750" marR="0" indent="-285750">
              <a:lnSpc>
                <a:spcPct val="150000"/>
              </a:lnSpc>
              <a:spcBef>
                <a:spcPts val="0"/>
              </a:spcBef>
              <a:spcAft>
                <a:spcPts val="0"/>
              </a:spcAft>
              <a:buFont typeface="Arial" panose="020B0604020202020204" pitchFamily="34" charset="0"/>
              <a:buChar char="•"/>
            </a:pPr>
            <a:r>
              <a:rPr lang="en-US" sz="1400" dirty="0" smtClean="0">
                <a:latin typeface="+mj-lt"/>
                <a:ea typeface="MS ??"/>
                <a:cs typeface="Times New Roman" panose="02020603050405020304" pitchFamily="18" charset="0"/>
              </a:rPr>
              <a:t>In </a:t>
            </a:r>
            <a:r>
              <a:rPr lang="en-US" sz="1400" dirty="0">
                <a:latin typeface="+mj-lt"/>
                <a:ea typeface="MS ??"/>
                <a:cs typeface="Times New Roman" panose="02020603050405020304" pitchFamily="18" charset="0"/>
              </a:rPr>
              <a:t>this regard, main aspects that increase the quality of space and also main activities at house should be defined</a:t>
            </a:r>
            <a:r>
              <a:rPr lang="en-US" sz="1400" dirty="0" smtClean="0">
                <a:latin typeface="+mj-lt"/>
                <a:ea typeface="MS ??"/>
                <a:cs typeface="Times New Roman" panose="02020603050405020304" pitchFamily="18" charset="0"/>
              </a:rPr>
              <a:t>.</a:t>
            </a:r>
          </a:p>
          <a:p>
            <a:pPr marL="285750" marR="0" indent="-285750">
              <a:lnSpc>
                <a:spcPct val="150000"/>
              </a:lnSpc>
              <a:spcBef>
                <a:spcPts val="0"/>
              </a:spcBef>
              <a:spcAft>
                <a:spcPts val="0"/>
              </a:spcAft>
              <a:buFont typeface="Arial" panose="020B0604020202020204" pitchFamily="34" charset="0"/>
              <a:buChar char="•"/>
            </a:pPr>
            <a:r>
              <a:rPr lang="en-US" sz="1400" dirty="0" smtClean="0">
                <a:latin typeface="+mj-lt"/>
                <a:ea typeface="MS ??"/>
                <a:cs typeface="Times New Roman" panose="02020603050405020304" pitchFamily="18" charset="0"/>
              </a:rPr>
              <a:t> </a:t>
            </a:r>
            <a:r>
              <a:rPr lang="en-US" sz="1400" dirty="0">
                <a:latin typeface="+mj-lt"/>
                <a:ea typeface="MS ??"/>
                <a:cs typeface="Times New Roman" panose="02020603050405020304" pitchFamily="18" charset="0"/>
              </a:rPr>
              <a:t>For our study, size, light, privacy and layout of spaces are the main aspects and 6 group of activities have been listed. So the respondents have been asked to rate their satisfaction of each space aspect for performing different activities. On the other hand we also asked how much time respondent stay at home.</a:t>
            </a:r>
            <a:endParaRPr lang="en-US" sz="1400" dirty="0">
              <a:effectLst/>
              <a:latin typeface="+mj-lt"/>
              <a:ea typeface="MS ??"/>
              <a:cs typeface="Times New Roman" panose="02020603050405020304" pitchFamily="18" charset="0"/>
            </a:endParaRPr>
          </a:p>
        </p:txBody>
      </p:sp>
    </p:spTree>
    <p:extLst>
      <p:ext uri="{BB962C8B-B14F-4D97-AF65-F5344CB8AC3E}">
        <p14:creationId xmlns:p14="http://schemas.microsoft.com/office/powerpoint/2010/main" val="1933261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House-Activity satisfaction</a:t>
            </a:r>
            <a:endParaRPr lang="en-US" dirty="0"/>
          </a:p>
        </p:txBody>
      </p:sp>
      <p:sp>
        <p:nvSpPr>
          <p:cNvPr id="4" name="Footer Placeholder 3"/>
          <p:cNvSpPr>
            <a:spLocks noGrp="1"/>
          </p:cNvSpPr>
          <p:nvPr>
            <p:ph type="ftr" sz="quarter" idx="10"/>
          </p:nvPr>
        </p:nvSpPr>
        <p:spPr/>
        <p:txBody>
          <a:bodyPr/>
          <a:lstStyle/>
          <a:p>
            <a:r>
              <a:rPr lang="nl-NL" altLang="nl-NL" smtClean="0"/>
              <a:t>/ name of department</a:t>
            </a:r>
            <a:endParaRPr lang="nl-NL" altLang="nl-NL"/>
          </a:p>
        </p:txBody>
      </p:sp>
      <p:sp>
        <p:nvSpPr>
          <p:cNvPr id="5" name="Slide Number Placeholder 4"/>
          <p:cNvSpPr>
            <a:spLocks noGrp="1"/>
          </p:cNvSpPr>
          <p:nvPr>
            <p:ph type="sldNum" sz="quarter" idx="11"/>
          </p:nvPr>
        </p:nvSpPr>
        <p:spPr/>
        <p:txBody>
          <a:bodyPr/>
          <a:lstStyle/>
          <a:p>
            <a:r>
              <a:rPr lang="nl-NL" altLang="nl-NL" smtClean="0"/>
              <a:t>PAGE </a:t>
            </a:r>
            <a:fld id="{A4BACB19-02B0-4B7A-B5ED-2346B2746162}" type="slidenum">
              <a:rPr lang="nl-NL" altLang="nl-NL" smtClean="0"/>
              <a:pPr/>
              <a:t>6</a:t>
            </a:fld>
            <a:endParaRPr lang="nl-NL" altLang="nl-NL"/>
          </a:p>
        </p:txBody>
      </p:sp>
      <p:sp>
        <p:nvSpPr>
          <p:cNvPr id="6" name="Date Placeholder 5"/>
          <p:cNvSpPr>
            <a:spLocks noGrp="1"/>
          </p:cNvSpPr>
          <p:nvPr>
            <p:ph type="dt" sz="half" idx="12"/>
          </p:nvPr>
        </p:nvSpPr>
        <p:spPr/>
        <p:txBody>
          <a:bodyPr/>
          <a:lstStyle/>
          <a:p>
            <a:fld id="{B6399B87-8F53-49AC-AA38-BC5D3A949CED}" type="datetime1">
              <a:rPr lang="nl-NL" altLang="nl-NL" smtClean="0"/>
              <a:pPr/>
              <a:t>28-6-2017</a:t>
            </a:fld>
            <a:endParaRPr lang="nl-NL" altLang="nl-NL"/>
          </a:p>
        </p:txBody>
      </p:sp>
      <p:grpSp>
        <p:nvGrpSpPr>
          <p:cNvPr id="71" name="Group 70"/>
          <p:cNvGrpSpPr/>
          <p:nvPr/>
        </p:nvGrpSpPr>
        <p:grpSpPr>
          <a:xfrm>
            <a:off x="115506" y="1412777"/>
            <a:ext cx="2701529" cy="4104456"/>
            <a:chOff x="0" y="0"/>
            <a:chExt cx="3307715" cy="3844290"/>
          </a:xfrm>
        </p:grpSpPr>
        <p:grpSp>
          <p:nvGrpSpPr>
            <p:cNvPr id="72" name="Group 71"/>
            <p:cNvGrpSpPr/>
            <p:nvPr/>
          </p:nvGrpSpPr>
          <p:grpSpPr>
            <a:xfrm>
              <a:off x="0" y="0"/>
              <a:ext cx="3307715" cy="3844290"/>
              <a:chOff x="0" y="0"/>
              <a:chExt cx="3307715" cy="3844290"/>
            </a:xfrm>
          </p:grpSpPr>
          <p:sp>
            <p:nvSpPr>
              <p:cNvPr id="86" name="Rectangle 85"/>
              <p:cNvSpPr/>
              <p:nvPr/>
            </p:nvSpPr>
            <p:spPr>
              <a:xfrm>
                <a:off x="23784" y="571624"/>
                <a:ext cx="1182370" cy="28067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a:solidFill>
                      <a:srgbClr val="262626"/>
                    </a:solidFill>
                    <a:effectLst/>
                    <a:latin typeface="Helvetica Neue"/>
                    <a:ea typeface="MS Mincho" panose="02020609040205080304" pitchFamily="49" charset="-128"/>
                    <a:cs typeface="Helvetica Neue"/>
                  </a:rPr>
                  <a:t>Price6</a:t>
                </a:r>
                <a:endParaRPr lang="en-US" sz="1200">
                  <a:effectLst/>
                  <a:ea typeface="MS Mincho" panose="02020609040205080304" pitchFamily="49" charset="-128"/>
                  <a:cs typeface="Times New Roman" panose="02020603050405020304" pitchFamily="18" charset="0"/>
                </a:endParaRPr>
              </a:p>
            </p:txBody>
          </p:sp>
          <p:sp>
            <p:nvSpPr>
              <p:cNvPr id="87" name="Rectangle 86"/>
              <p:cNvSpPr/>
              <p:nvPr/>
            </p:nvSpPr>
            <p:spPr>
              <a:xfrm>
                <a:off x="0" y="35243"/>
                <a:ext cx="1182371" cy="22606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800" dirty="0" smtClean="0">
                  <a:solidFill>
                    <a:srgbClr val="262626"/>
                  </a:solidFill>
                  <a:effectLst/>
                  <a:latin typeface="Helvetica Neue"/>
                  <a:ea typeface="MS Mincho" panose="02020609040205080304" pitchFamily="49" charset="-128"/>
                  <a:cs typeface="Helvetica Neue"/>
                </a:endParaRPr>
              </a:p>
              <a:p>
                <a:pPr marL="0" marR="0" algn="ctr">
                  <a:spcBef>
                    <a:spcPts val="0"/>
                  </a:spcBef>
                  <a:spcAft>
                    <a:spcPts val="0"/>
                  </a:spcAft>
                </a:pPr>
                <a:endParaRPr lang="en-US" sz="800" dirty="0">
                  <a:solidFill>
                    <a:srgbClr val="262626"/>
                  </a:solidFill>
                  <a:latin typeface="Helvetica Neue"/>
                  <a:ea typeface="MS Mincho" panose="02020609040205080304" pitchFamily="49" charset="-128"/>
                  <a:cs typeface="Helvetica Neue"/>
                </a:endParaRPr>
              </a:p>
              <a:p>
                <a:pPr marL="0" marR="0" algn="ctr">
                  <a:spcBef>
                    <a:spcPts val="0"/>
                  </a:spcBef>
                  <a:spcAft>
                    <a:spcPts val="0"/>
                  </a:spcAft>
                </a:pPr>
                <a:r>
                  <a:rPr lang="en-US" sz="800" dirty="0" smtClean="0">
                    <a:solidFill>
                      <a:srgbClr val="262626"/>
                    </a:solidFill>
                    <a:effectLst/>
                    <a:latin typeface="Helvetica Neue"/>
                    <a:ea typeface="MS Mincho" panose="02020609040205080304" pitchFamily="49" charset="-128"/>
                    <a:cs typeface="Helvetica Neue"/>
                  </a:rPr>
                  <a:t>Ownership </a:t>
                </a:r>
                <a:r>
                  <a:rPr lang="en-US" sz="800" dirty="0">
                    <a:solidFill>
                      <a:srgbClr val="262626"/>
                    </a:solidFill>
                    <a:effectLst/>
                    <a:latin typeface="Helvetica Neue"/>
                    <a:ea typeface="MS Mincho" panose="02020609040205080304" pitchFamily="49" charset="-128"/>
                    <a:cs typeface="Helvetica Neue"/>
                  </a:rPr>
                  <a:t>2</a:t>
                </a:r>
                <a:endParaRPr lang="en-US" sz="1200" dirty="0">
                  <a:effectLst/>
                  <a:ea typeface="MS Mincho" panose="02020609040205080304" pitchFamily="49" charset="-128"/>
                  <a:cs typeface="Times New Roman" panose="02020603050405020304" pitchFamily="18" charset="0"/>
                </a:endParaRPr>
              </a:p>
              <a:p>
                <a:pPr marL="0" marR="0">
                  <a:spcBef>
                    <a:spcPts val="0"/>
                  </a:spcBef>
                  <a:spcAft>
                    <a:spcPts val="0"/>
                  </a:spcAft>
                </a:pPr>
                <a:r>
                  <a:rPr lang="en-US" sz="800" dirty="0">
                    <a:solidFill>
                      <a:srgbClr val="262626"/>
                    </a:solidFill>
                    <a:effectLst/>
                    <a:latin typeface="Helvetica Neue"/>
                    <a:ea typeface="MS Mincho" panose="02020609040205080304" pitchFamily="49" charset="-128"/>
                    <a:cs typeface="Helvetica Neue"/>
                  </a:rPr>
                  <a:t> </a:t>
                </a:r>
                <a:endParaRPr lang="en-US" sz="1200" dirty="0">
                  <a:effectLst/>
                  <a:ea typeface="MS Mincho" panose="02020609040205080304" pitchFamily="49" charset="-128"/>
                  <a:cs typeface="Times New Roman" panose="02020603050405020304" pitchFamily="18" charset="0"/>
                </a:endParaRPr>
              </a:p>
              <a:p>
                <a:pPr marL="0" marR="0" algn="ctr">
                  <a:spcBef>
                    <a:spcPts val="0"/>
                  </a:spcBef>
                  <a:spcAft>
                    <a:spcPts val="0"/>
                  </a:spcAft>
                </a:pPr>
                <a:r>
                  <a:rPr lang="en-US" sz="1200" dirty="0">
                    <a:effectLst/>
                    <a:ea typeface="MS Mincho" panose="02020609040205080304" pitchFamily="49" charset="-128"/>
                    <a:cs typeface="Times New Roman" panose="02020603050405020304" pitchFamily="18" charset="0"/>
                  </a:rPr>
                  <a:t> </a:t>
                </a:r>
              </a:p>
            </p:txBody>
          </p:sp>
          <p:sp>
            <p:nvSpPr>
              <p:cNvPr id="88" name="Rectangle 87"/>
              <p:cNvSpPr/>
              <p:nvPr/>
            </p:nvSpPr>
            <p:spPr>
              <a:xfrm>
                <a:off x="0" y="1205865"/>
                <a:ext cx="1192530" cy="25273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a:solidFill>
                      <a:srgbClr val="262626"/>
                    </a:solidFill>
                    <a:effectLst/>
                    <a:latin typeface="Helvetica Neue"/>
                    <a:ea typeface="MS Mincho" panose="02020609040205080304" pitchFamily="49" charset="-128"/>
                    <a:cs typeface="Helvetica Neue"/>
                  </a:rPr>
                  <a:t>Type of House 4</a:t>
                </a:r>
                <a:endParaRPr lang="en-US" sz="1200">
                  <a:effectLst/>
                  <a:ea typeface="MS Mincho" panose="02020609040205080304" pitchFamily="49" charset="-128"/>
                  <a:cs typeface="Times New Roman" panose="02020603050405020304" pitchFamily="18" charset="0"/>
                </a:endParaRPr>
              </a:p>
              <a:p>
                <a:pPr marL="0" marR="0" algn="ctr">
                  <a:spcBef>
                    <a:spcPts val="0"/>
                  </a:spcBef>
                  <a:spcAft>
                    <a:spcPts val="0"/>
                  </a:spcAft>
                </a:pPr>
                <a:r>
                  <a:rPr lang="en-US" sz="1200">
                    <a:effectLst/>
                    <a:ea typeface="MS Mincho" panose="02020609040205080304" pitchFamily="49" charset="-128"/>
                    <a:cs typeface="Times New Roman" panose="02020603050405020304" pitchFamily="18" charset="0"/>
                  </a:rPr>
                  <a:t> </a:t>
                </a:r>
              </a:p>
            </p:txBody>
          </p:sp>
          <p:sp>
            <p:nvSpPr>
              <p:cNvPr id="89" name="Rectangle 88"/>
              <p:cNvSpPr/>
              <p:nvPr/>
            </p:nvSpPr>
            <p:spPr>
              <a:xfrm>
                <a:off x="10160" y="285115"/>
                <a:ext cx="1182370" cy="22606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a:solidFill>
                      <a:srgbClr val="262626"/>
                    </a:solidFill>
                    <a:effectLst/>
                    <a:latin typeface="Helvetica Neue"/>
                    <a:ea typeface="MS Mincho" panose="02020609040205080304" pitchFamily="49" charset="-128"/>
                    <a:cs typeface="Helvetica Neue"/>
                  </a:rPr>
                  <a:t>Size3</a:t>
                </a:r>
                <a:endParaRPr lang="en-US" sz="1200">
                  <a:effectLst/>
                  <a:ea typeface="MS Mincho" panose="02020609040205080304" pitchFamily="49" charset="-128"/>
                  <a:cs typeface="Times New Roman" panose="02020603050405020304" pitchFamily="18" charset="0"/>
                </a:endParaRPr>
              </a:p>
            </p:txBody>
          </p:sp>
          <p:sp>
            <p:nvSpPr>
              <p:cNvPr id="90" name="Rectangle 89"/>
              <p:cNvSpPr/>
              <p:nvPr/>
            </p:nvSpPr>
            <p:spPr>
              <a:xfrm>
                <a:off x="23784" y="3295280"/>
                <a:ext cx="1184275" cy="230505"/>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endParaRPr lang="en-US" sz="800" dirty="0" smtClean="0">
                  <a:solidFill>
                    <a:srgbClr val="262626"/>
                  </a:solidFill>
                  <a:effectLst/>
                  <a:latin typeface="Helvetica Neue"/>
                  <a:ea typeface="MS Mincho" panose="02020609040205080304" pitchFamily="49" charset="-128"/>
                  <a:cs typeface="Helvetica Neue"/>
                </a:endParaRPr>
              </a:p>
              <a:p>
                <a:pPr marL="0" marR="0">
                  <a:spcBef>
                    <a:spcPts val="0"/>
                  </a:spcBef>
                  <a:spcAft>
                    <a:spcPts val="0"/>
                  </a:spcAft>
                </a:pPr>
                <a:r>
                  <a:rPr lang="en-US" sz="800" dirty="0">
                    <a:solidFill>
                      <a:srgbClr val="262626"/>
                    </a:solidFill>
                    <a:latin typeface="Helvetica Neue"/>
                    <a:ea typeface="MS Mincho" panose="02020609040205080304" pitchFamily="49" charset="-128"/>
                    <a:cs typeface="Helvetica Neue"/>
                  </a:rPr>
                  <a:t> </a:t>
                </a:r>
                <a:r>
                  <a:rPr lang="en-US" sz="800" dirty="0" smtClean="0">
                    <a:solidFill>
                      <a:srgbClr val="262626"/>
                    </a:solidFill>
                    <a:effectLst/>
                    <a:latin typeface="Helvetica Neue"/>
                    <a:ea typeface="MS Mincho" panose="02020609040205080304" pitchFamily="49" charset="-128"/>
                    <a:cs typeface="Helvetica Neue"/>
                  </a:rPr>
                  <a:t>View6</a:t>
                </a:r>
                <a:endParaRPr lang="en-US" sz="1200" dirty="0">
                  <a:effectLst/>
                  <a:ea typeface="MS Mincho" panose="02020609040205080304" pitchFamily="49" charset="-128"/>
                  <a:cs typeface="Times New Roman" panose="02020603050405020304" pitchFamily="18" charset="0"/>
                </a:endParaRPr>
              </a:p>
              <a:p>
                <a:pPr marL="0" marR="0" algn="ctr">
                  <a:spcBef>
                    <a:spcPts val="0"/>
                  </a:spcBef>
                  <a:spcAft>
                    <a:spcPts val="0"/>
                  </a:spcAft>
                </a:pPr>
                <a:r>
                  <a:rPr lang="en-US" sz="1200" dirty="0">
                    <a:effectLst/>
                    <a:ea typeface="MS Mincho" panose="02020609040205080304" pitchFamily="49" charset="-128"/>
                    <a:cs typeface="Times New Roman" panose="02020603050405020304" pitchFamily="18" charset="0"/>
                  </a:rPr>
                  <a:t> </a:t>
                </a:r>
              </a:p>
            </p:txBody>
          </p:sp>
          <p:sp>
            <p:nvSpPr>
              <p:cNvPr id="91" name="Rectangle 90"/>
              <p:cNvSpPr/>
              <p:nvPr/>
            </p:nvSpPr>
            <p:spPr>
              <a:xfrm>
                <a:off x="10160" y="2983865"/>
                <a:ext cx="1184275" cy="25527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a:solidFill>
                      <a:srgbClr val="262626"/>
                    </a:solidFill>
                    <a:effectLst/>
                    <a:latin typeface="Helvetica Neue"/>
                    <a:ea typeface="MS Mincho" panose="02020609040205080304" pitchFamily="49" charset="-128"/>
                    <a:cs typeface="Helvetica Neue"/>
                  </a:rPr>
                  <a:t>Safety security3</a:t>
                </a:r>
                <a:endParaRPr lang="en-US" sz="1200">
                  <a:effectLst/>
                  <a:ea typeface="MS Mincho" panose="02020609040205080304" pitchFamily="49" charset="-128"/>
                  <a:cs typeface="Times New Roman" panose="02020603050405020304" pitchFamily="18" charset="0"/>
                </a:endParaRPr>
              </a:p>
            </p:txBody>
          </p:sp>
          <p:sp>
            <p:nvSpPr>
              <p:cNvPr id="92" name="Rectangle 91"/>
              <p:cNvSpPr/>
              <p:nvPr/>
            </p:nvSpPr>
            <p:spPr>
              <a:xfrm>
                <a:off x="0" y="2383790"/>
                <a:ext cx="1195070" cy="22860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a:solidFill>
                      <a:srgbClr val="262626"/>
                    </a:solidFill>
                    <a:effectLst/>
                    <a:latin typeface="Helvetica Neue"/>
                    <a:ea typeface="MS Mincho" panose="02020609040205080304" pitchFamily="49" charset="-128"/>
                    <a:cs typeface="Helvetica Neue"/>
                  </a:rPr>
                  <a:t>Design/ layout 2</a:t>
                </a:r>
                <a:endParaRPr lang="en-US" sz="1200">
                  <a:effectLst/>
                  <a:ea typeface="MS Mincho" panose="02020609040205080304" pitchFamily="49" charset="-128"/>
                  <a:cs typeface="Times New Roman" panose="02020603050405020304" pitchFamily="18" charset="0"/>
                </a:endParaRPr>
              </a:p>
              <a:p>
                <a:pPr marL="0" marR="0" algn="ctr">
                  <a:spcBef>
                    <a:spcPts val="0"/>
                  </a:spcBef>
                  <a:spcAft>
                    <a:spcPts val="0"/>
                  </a:spcAft>
                </a:pPr>
                <a:r>
                  <a:rPr lang="en-US" sz="1200">
                    <a:effectLst/>
                    <a:ea typeface="MS Mincho" panose="02020609040205080304" pitchFamily="49" charset="-128"/>
                    <a:cs typeface="Times New Roman" panose="02020603050405020304" pitchFamily="18" charset="0"/>
                  </a:rPr>
                  <a:t> </a:t>
                </a:r>
              </a:p>
            </p:txBody>
          </p:sp>
          <p:sp>
            <p:nvSpPr>
              <p:cNvPr id="93" name="Rectangle 92"/>
              <p:cNvSpPr/>
              <p:nvPr/>
            </p:nvSpPr>
            <p:spPr>
              <a:xfrm>
                <a:off x="10160" y="2087245"/>
                <a:ext cx="1195070" cy="24892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a:solidFill>
                      <a:srgbClr val="262626"/>
                    </a:solidFill>
                    <a:effectLst/>
                    <a:latin typeface="Helvetica Neue"/>
                    <a:ea typeface="MS Mincho" panose="02020609040205080304" pitchFamily="49" charset="-128"/>
                    <a:cs typeface="Helvetica Neue"/>
                  </a:rPr>
                  <a:t>Energy3</a:t>
                </a:r>
                <a:endParaRPr lang="en-US" sz="1200">
                  <a:effectLst/>
                  <a:ea typeface="MS Mincho" panose="02020609040205080304" pitchFamily="49" charset="-128"/>
                  <a:cs typeface="Times New Roman" panose="02020603050405020304" pitchFamily="18" charset="0"/>
                </a:endParaRPr>
              </a:p>
            </p:txBody>
          </p:sp>
          <p:sp>
            <p:nvSpPr>
              <p:cNvPr id="94" name="Rectangle 93"/>
              <p:cNvSpPr/>
              <p:nvPr/>
            </p:nvSpPr>
            <p:spPr>
              <a:xfrm>
                <a:off x="10160" y="2697480"/>
                <a:ext cx="1195070" cy="225425"/>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a:solidFill>
                      <a:srgbClr val="262626"/>
                    </a:solidFill>
                    <a:effectLst/>
                    <a:latin typeface="Helvetica Neue"/>
                    <a:ea typeface="MS Mincho" panose="02020609040205080304" pitchFamily="49" charset="-128"/>
                    <a:cs typeface="Helvetica Neue"/>
                  </a:rPr>
                  <a:t>Interior Quality7</a:t>
                </a:r>
                <a:endParaRPr lang="en-US" sz="1200">
                  <a:effectLst/>
                  <a:ea typeface="MS Mincho" panose="02020609040205080304" pitchFamily="49" charset="-128"/>
                  <a:cs typeface="Times New Roman" panose="02020603050405020304" pitchFamily="18" charset="0"/>
                </a:endParaRPr>
              </a:p>
            </p:txBody>
          </p:sp>
          <p:sp>
            <p:nvSpPr>
              <p:cNvPr id="95" name="Rectangle 94"/>
              <p:cNvSpPr/>
              <p:nvPr/>
            </p:nvSpPr>
            <p:spPr>
              <a:xfrm>
                <a:off x="0" y="865505"/>
                <a:ext cx="1195070" cy="24511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endParaRPr lang="en-US" sz="800" dirty="0" smtClean="0">
                  <a:solidFill>
                    <a:srgbClr val="262626"/>
                  </a:solidFill>
                  <a:effectLst/>
                  <a:latin typeface="Helvetica Neue"/>
                  <a:ea typeface="MS Mincho" panose="02020609040205080304" pitchFamily="49" charset="-128"/>
                  <a:cs typeface="Helvetica Neue"/>
                </a:endParaRPr>
              </a:p>
              <a:p>
                <a:pPr marL="0" marR="0">
                  <a:spcBef>
                    <a:spcPts val="0"/>
                  </a:spcBef>
                  <a:spcAft>
                    <a:spcPts val="0"/>
                  </a:spcAft>
                </a:pPr>
                <a:endParaRPr lang="en-US" sz="800" dirty="0">
                  <a:solidFill>
                    <a:srgbClr val="262626"/>
                  </a:solidFill>
                  <a:latin typeface="Helvetica Neue"/>
                  <a:ea typeface="MS Mincho" panose="02020609040205080304" pitchFamily="49" charset="-128"/>
                  <a:cs typeface="Helvetica Neue"/>
                </a:endParaRPr>
              </a:p>
              <a:p>
                <a:pPr marL="0" marR="0">
                  <a:spcBef>
                    <a:spcPts val="0"/>
                  </a:spcBef>
                  <a:spcAft>
                    <a:spcPts val="0"/>
                  </a:spcAft>
                </a:pPr>
                <a:r>
                  <a:rPr lang="en-US" sz="800" dirty="0" err="1" smtClean="0">
                    <a:solidFill>
                      <a:srgbClr val="262626"/>
                    </a:solidFill>
                    <a:effectLst/>
                    <a:latin typeface="Helvetica Neue"/>
                    <a:ea typeface="MS Mincho" panose="02020609040205080304" pitchFamily="49" charset="-128"/>
                    <a:cs typeface="Helvetica Neue"/>
                  </a:rPr>
                  <a:t>Num</a:t>
                </a:r>
                <a:r>
                  <a:rPr lang="en-US" sz="800" dirty="0" smtClean="0">
                    <a:solidFill>
                      <a:srgbClr val="262626"/>
                    </a:solidFill>
                    <a:effectLst/>
                    <a:latin typeface="Helvetica Neue"/>
                    <a:ea typeface="MS Mincho" panose="02020609040205080304" pitchFamily="49" charset="-128"/>
                    <a:cs typeface="Helvetica Neue"/>
                  </a:rPr>
                  <a:t> </a:t>
                </a:r>
                <a:r>
                  <a:rPr lang="en-US" sz="800" dirty="0">
                    <a:solidFill>
                      <a:srgbClr val="262626"/>
                    </a:solidFill>
                    <a:effectLst/>
                    <a:latin typeface="Helvetica Neue"/>
                    <a:ea typeface="MS Mincho" panose="02020609040205080304" pitchFamily="49" charset="-128"/>
                    <a:cs typeface="Helvetica Neue"/>
                  </a:rPr>
                  <a:t>of Bedrooms 4</a:t>
                </a:r>
                <a:endParaRPr lang="en-US" sz="1200" dirty="0">
                  <a:effectLst/>
                  <a:ea typeface="MS Mincho" panose="02020609040205080304" pitchFamily="49" charset="-128"/>
                  <a:cs typeface="Times New Roman" panose="02020603050405020304" pitchFamily="18" charset="0"/>
                </a:endParaRPr>
              </a:p>
              <a:p>
                <a:pPr marL="0" marR="0" algn="ctr">
                  <a:spcBef>
                    <a:spcPts val="0"/>
                  </a:spcBef>
                  <a:spcAft>
                    <a:spcPts val="0"/>
                  </a:spcAft>
                </a:pPr>
                <a:r>
                  <a:rPr lang="en-US" sz="1200" dirty="0">
                    <a:effectLst/>
                    <a:ea typeface="MS Mincho" panose="02020609040205080304" pitchFamily="49" charset="-128"/>
                    <a:cs typeface="Times New Roman" panose="02020603050405020304" pitchFamily="18" charset="0"/>
                  </a:rPr>
                  <a:t> </a:t>
                </a:r>
              </a:p>
            </p:txBody>
          </p:sp>
          <p:sp>
            <p:nvSpPr>
              <p:cNvPr id="96" name="Rectangle 95"/>
              <p:cNvSpPr/>
              <p:nvPr/>
            </p:nvSpPr>
            <p:spPr>
              <a:xfrm>
                <a:off x="0" y="1780540"/>
                <a:ext cx="1192530" cy="23368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a:solidFill>
                      <a:srgbClr val="262626"/>
                    </a:solidFill>
                    <a:effectLst/>
                    <a:latin typeface="Helvetica Neue"/>
                    <a:ea typeface="MS Mincho" panose="02020609040205080304" pitchFamily="49" charset="-128"/>
                    <a:cs typeface="Helvetica Neue"/>
                  </a:rPr>
                  <a:t>Exterior Space7</a:t>
                </a:r>
                <a:endParaRPr lang="en-US" sz="1200">
                  <a:effectLst/>
                  <a:ea typeface="MS Mincho" panose="02020609040205080304" pitchFamily="49" charset="-128"/>
                  <a:cs typeface="Times New Roman" panose="02020603050405020304" pitchFamily="18" charset="0"/>
                </a:endParaRPr>
              </a:p>
            </p:txBody>
          </p:sp>
          <p:sp>
            <p:nvSpPr>
              <p:cNvPr id="97" name="Rectangle 96"/>
              <p:cNvSpPr/>
              <p:nvPr/>
            </p:nvSpPr>
            <p:spPr>
              <a:xfrm>
                <a:off x="0" y="1522666"/>
                <a:ext cx="1205230" cy="24130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a:ln>
                      <a:noFill/>
                    </a:ln>
                    <a:solidFill>
                      <a:srgbClr val="000000"/>
                    </a:solidFill>
                    <a:effectLst/>
                    <a:ea typeface="MS Mincho" panose="02020609040205080304" pitchFamily="49" charset="-128"/>
                    <a:cs typeface="Times New Roman" panose="02020603050405020304" pitchFamily="18" charset="0"/>
                  </a:rPr>
                  <a:t>Age of house10</a:t>
                </a:r>
                <a:endParaRPr lang="en-US" sz="1200">
                  <a:effectLst/>
                  <a:ea typeface="MS Mincho" panose="02020609040205080304" pitchFamily="49" charset="-128"/>
                  <a:cs typeface="Times New Roman" panose="02020603050405020304" pitchFamily="18" charset="0"/>
                </a:endParaRPr>
              </a:p>
            </p:txBody>
          </p:sp>
          <p:sp>
            <p:nvSpPr>
              <p:cNvPr id="98" name="Rectangle 97"/>
              <p:cNvSpPr/>
              <p:nvPr/>
            </p:nvSpPr>
            <p:spPr>
              <a:xfrm>
                <a:off x="1528445" y="561340"/>
                <a:ext cx="1720850" cy="23749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a:solidFill>
                      <a:srgbClr val="262626"/>
                    </a:solidFill>
                    <a:effectLst/>
                    <a:latin typeface="Helvetica Neue"/>
                    <a:ea typeface="MS Mincho" panose="02020609040205080304" pitchFamily="49" charset="-128"/>
                    <a:cs typeface="Helvetica Neue"/>
                  </a:rPr>
                  <a:t>Price Satisfaction</a:t>
                </a:r>
                <a:endParaRPr lang="en-US" sz="1200">
                  <a:effectLst/>
                  <a:ea typeface="MS Mincho" panose="02020609040205080304" pitchFamily="49" charset="-128"/>
                  <a:cs typeface="Times New Roman" panose="02020603050405020304" pitchFamily="18" charset="0"/>
                </a:endParaRPr>
              </a:p>
              <a:p>
                <a:pPr marL="0" marR="0" algn="ctr">
                  <a:spcBef>
                    <a:spcPts val="0"/>
                  </a:spcBef>
                  <a:spcAft>
                    <a:spcPts val="0"/>
                  </a:spcAft>
                </a:pPr>
                <a:r>
                  <a:rPr lang="en-US" sz="800">
                    <a:effectLst/>
                    <a:ea typeface="MS Mincho" panose="02020609040205080304" pitchFamily="49" charset="-128"/>
                    <a:cs typeface="Times New Roman" panose="02020603050405020304" pitchFamily="18" charset="0"/>
                  </a:rPr>
                  <a:t> </a:t>
                </a:r>
                <a:endParaRPr lang="en-US" sz="1200">
                  <a:effectLst/>
                  <a:ea typeface="MS Mincho" panose="02020609040205080304" pitchFamily="49" charset="-128"/>
                  <a:cs typeface="Times New Roman" panose="02020603050405020304" pitchFamily="18" charset="0"/>
                </a:endParaRPr>
              </a:p>
            </p:txBody>
          </p:sp>
          <p:sp>
            <p:nvSpPr>
              <p:cNvPr id="99" name="Rectangle 98"/>
              <p:cNvSpPr/>
              <p:nvPr/>
            </p:nvSpPr>
            <p:spPr>
              <a:xfrm>
                <a:off x="1528445" y="0"/>
                <a:ext cx="1720850" cy="22606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a:solidFill>
                      <a:srgbClr val="262626"/>
                    </a:solidFill>
                    <a:effectLst/>
                    <a:latin typeface="Helvetica Neue"/>
                    <a:ea typeface="MS Mincho" panose="02020609040205080304" pitchFamily="49" charset="-128"/>
                    <a:cs typeface="Helvetica Neue"/>
                  </a:rPr>
                  <a:t>Ownership Satisfaction</a:t>
                </a:r>
                <a:endParaRPr lang="en-US" sz="1200">
                  <a:effectLst/>
                  <a:ea typeface="MS Mincho" panose="02020609040205080304" pitchFamily="49" charset="-128"/>
                  <a:cs typeface="Times New Roman" panose="02020603050405020304" pitchFamily="18" charset="0"/>
                </a:endParaRPr>
              </a:p>
            </p:txBody>
          </p:sp>
          <p:sp>
            <p:nvSpPr>
              <p:cNvPr id="101" name="Rectangle 100"/>
              <p:cNvSpPr/>
              <p:nvPr/>
            </p:nvSpPr>
            <p:spPr>
              <a:xfrm>
                <a:off x="1517650" y="268605"/>
                <a:ext cx="1722755" cy="24892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dirty="0">
                    <a:solidFill>
                      <a:srgbClr val="262626"/>
                    </a:solidFill>
                    <a:effectLst/>
                    <a:latin typeface="Helvetica Neue"/>
                    <a:ea typeface="MS Mincho" panose="02020609040205080304" pitchFamily="49" charset="-128"/>
                    <a:cs typeface="Helvetica Neue"/>
                  </a:rPr>
                  <a:t>Size Satisfaction</a:t>
                </a:r>
                <a:endParaRPr lang="en-US" sz="1200" dirty="0">
                  <a:effectLst/>
                  <a:ea typeface="MS Mincho" panose="02020609040205080304" pitchFamily="49" charset="-128"/>
                  <a:cs typeface="Times New Roman" panose="02020603050405020304" pitchFamily="18" charset="0"/>
                </a:endParaRPr>
              </a:p>
              <a:p>
                <a:pPr marL="0" marR="0" algn="ctr">
                  <a:spcBef>
                    <a:spcPts val="0"/>
                  </a:spcBef>
                  <a:spcAft>
                    <a:spcPts val="0"/>
                  </a:spcAft>
                </a:pPr>
                <a:r>
                  <a:rPr lang="en-US" sz="800" dirty="0">
                    <a:effectLst/>
                    <a:ea typeface="MS Mincho" panose="02020609040205080304" pitchFamily="49" charset="-128"/>
                    <a:cs typeface="Times New Roman" panose="02020603050405020304" pitchFamily="18" charset="0"/>
                  </a:rPr>
                  <a:t> </a:t>
                </a:r>
                <a:endParaRPr lang="en-US" sz="1200" dirty="0">
                  <a:effectLst/>
                  <a:ea typeface="MS Mincho" panose="02020609040205080304" pitchFamily="49" charset="-128"/>
                  <a:cs typeface="Times New Roman" panose="02020603050405020304" pitchFamily="18" charset="0"/>
                </a:endParaRPr>
              </a:p>
            </p:txBody>
          </p:sp>
          <p:sp>
            <p:nvSpPr>
              <p:cNvPr id="102" name="Rectangle 101"/>
              <p:cNvSpPr/>
              <p:nvPr/>
            </p:nvSpPr>
            <p:spPr>
              <a:xfrm>
                <a:off x="1511935" y="3312160"/>
                <a:ext cx="1789430" cy="230505"/>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800" dirty="0" smtClean="0">
                  <a:solidFill>
                    <a:srgbClr val="262626"/>
                  </a:solidFill>
                  <a:effectLst/>
                  <a:latin typeface="Helvetica Neue"/>
                  <a:ea typeface="MS Mincho" panose="02020609040205080304" pitchFamily="49" charset="-128"/>
                  <a:cs typeface="Helvetica Neue"/>
                </a:endParaRPr>
              </a:p>
              <a:p>
                <a:pPr marL="0" marR="0" algn="ctr">
                  <a:spcBef>
                    <a:spcPts val="0"/>
                  </a:spcBef>
                  <a:spcAft>
                    <a:spcPts val="0"/>
                  </a:spcAft>
                </a:pPr>
                <a:endParaRPr lang="en-US" sz="800" dirty="0">
                  <a:solidFill>
                    <a:srgbClr val="262626"/>
                  </a:solidFill>
                  <a:latin typeface="Helvetica Neue"/>
                  <a:ea typeface="MS Mincho" panose="02020609040205080304" pitchFamily="49" charset="-128"/>
                  <a:cs typeface="Helvetica Neue"/>
                </a:endParaRPr>
              </a:p>
              <a:p>
                <a:pPr marL="0" marR="0" algn="ctr">
                  <a:spcBef>
                    <a:spcPts val="0"/>
                  </a:spcBef>
                  <a:spcAft>
                    <a:spcPts val="0"/>
                  </a:spcAft>
                </a:pPr>
                <a:r>
                  <a:rPr lang="en-US" sz="800" dirty="0" smtClean="0">
                    <a:solidFill>
                      <a:srgbClr val="262626"/>
                    </a:solidFill>
                    <a:effectLst/>
                    <a:latin typeface="Helvetica Neue"/>
                    <a:ea typeface="MS Mincho" panose="02020609040205080304" pitchFamily="49" charset="-128"/>
                    <a:cs typeface="Helvetica Neue"/>
                  </a:rPr>
                  <a:t>View </a:t>
                </a:r>
                <a:r>
                  <a:rPr lang="en-US" sz="800" dirty="0">
                    <a:solidFill>
                      <a:srgbClr val="262626"/>
                    </a:solidFill>
                    <a:effectLst/>
                    <a:latin typeface="Helvetica Neue"/>
                    <a:ea typeface="MS Mincho" panose="02020609040205080304" pitchFamily="49" charset="-128"/>
                    <a:cs typeface="Helvetica Neue"/>
                  </a:rPr>
                  <a:t>Satisfaction</a:t>
                </a:r>
                <a:endParaRPr lang="en-US" sz="1200" dirty="0">
                  <a:effectLst/>
                  <a:ea typeface="MS Mincho" panose="02020609040205080304" pitchFamily="49" charset="-128"/>
                  <a:cs typeface="Times New Roman" panose="02020603050405020304" pitchFamily="18" charset="0"/>
                </a:endParaRPr>
              </a:p>
              <a:p>
                <a:pPr marL="0" marR="0">
                  <a:spcBef>
                    <a:spcPts val="0"/>
                  </a:spcBef>
                  <a:spcAft>
                    <a:spcPts val="0"/>
                  </a:spcAft>
                </a:pPr>
                <a:r>
                  <a:rPr lang="en-US" sz="800" dirty="0">
                    <a:solidFill>
                      <a:srgbClr val="262626"/>
                    </a:solidFill>
                    <a:effectLst/>
                    <a:latin typeface="Helvetica Neue"/>
                    <a:ea typeface="MS Mincho" panose="02020609040205080304" pitchFamily="49" charset="-128"/>
                    <a:cs typeface="Helvetica Neue"/>
                  </a:rPr>
                  <a:t> </a:t>
                </a:r>
                <a:endParaRPr lang="en-US" sz="1200" dirty="0">
                  <a:effectLst/>
                  <a:ea typeface="MS Mincho" panose="02020609040205080304" pitchFamily="49" charset="-128"/>
                  <a:cs typeface="Times New Roman" panose="02020603050405020304" pitchFamily="18" charset="0"/>
                </a:endParaRPr>
              </a:p>
              <a:p>
                <a:pPr marL="0" marR="0" algn="ctr">
                  <a:spcBef>
                    <a:spcPts val="0"/>
                  </a:spcBef>
                  <a:spcAft>
                    <a:spcPts val="0"/>
                  </a:spcAft>
                </a:pPr>
                <a:r>
                  <a:rPr lang="en-US" sz="1200" dirty="0">
                    <a:effectLst/>
                    <a:ea typeface="MS Mincho" panose="02020609040205080304" pitchFamily="49" charset="-128"/>
                    <a:cs typeface="Times New Roman" panose="02020603050405020304" pitchFamily="18" charset="0"/>
                  </a:rPr>
                  <a:t> </a:t>
                </a:r>
              </a:p>
            </p:txBody>
          </p:sp>
          <p:sp>
            <p:nvSpPr>
              <p:cNvPr id="103" name="Rectangle 102"/>
              <p:cNvSpPr/>
              <p:nvPr/>
            </p:nvSpPr>
            <p:spPr>
              <a:xfrm>
                <a:off x="1511935" y="2980690"/>
                <a:ext cx="1792605" cy="28067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a:solidFill>
                      <a:srgbClr val="262626"/>
                    </a:solidFill>
                    <a:effectLst/>
                    <a:latin typeface="Helvetica Neue"/>
                    <a:ea typeface="MS Mincho" panose="02020609040205080304" pitchFamily="49" charset="-128"/>
                    <a:cs typeface="Helvetica Neue"/>
                  </a:rPr>
                  <a:t>Safety security Satisfaction</a:t>
                </a:r>
                <a:endParaRPr lang="en-US" sz="1200">
                  <a:effectLst/>
                  <a:ea typeface="MS Mincho" panose="02020609040205080304" pitchFamily="49" charset="-128"/>
                  <a:cs typeface="Times New Roman" panose="02020603050405020304" pitchFamily="18" charset="0"/>
                </a:endParaRPr>
              </a:p>
              <a:p>
                <a:pPr marL="0" marR="0" algn="ctr">
                  <a:spcBef>
                    <a:spcPts val="0"/>
                  </a:spcBef>
                  <a:spcAft>
                    <a:spcPts val="0"/>
                  </a:spcAft>
                </a:pPr>
                <a:r>
                  <a:rPr lang="en-US" sz="800">
                    <a:effectLst/>
                    <a:ea typeface="MS Mincho" panose="02020609040205080304" pitchFamily="49" charset="-128"/>
                    <a:cs typeface="Times New Roman" panose="02020603050405020304" pitchFamily="18" charset="0"/>
                  </a:rPr>
                  <a:t> </a:t>
                </a:r>
                <a:endParaRPr lang="en-US" sz="1200">
                  <a:effectLst/>
                  <a:ea typeface="MS Mincho" panose="02020609040205080304" pitchFamily="49" charset="-128"/>
                  <a:cs typeface="Times New Roman" panose="02020603050405020304" pitchFamily="18" charset="0"/>
                </a:endParaRPr>
              </a:p>
            </p:txBody>
          </p:sp>
          <p:sp>
            <p:nvSpPr>
              <p:cNvPr id="104" name="Rectangle 103"/>
              <p:cNvSpPr/>
              <p:nvPr/>
            </p:nvSpPr>
            <p:spPr>
              <a:xfrm>
                <a:off x="1515744" y="2381374"/>
                <a:ext cx="1768475" cy="28321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endParaRPr lang="en-US" sz="800" dirty="0" smtClean="0">
                  <a:solidFill>
                    <a:srgbClr val="262626"/>
                  </a:solidFill>
                  <a:effectLst/>
                  <a:latin typeface="Helvetica Neue"/>
                  <a:ea typeface="MS Mincho" panose="02020609040205080304" pitchFamily="49" charset="-128"/>
                  <a:cs typeface="Helvetica Neue"/>
                </a:endParaRPr>
              </a:p>
              <a:p>
                <a:pPr marL="0" marR="0">
                  <a:spcBef>
                    <a:spcPts val="0"/>
                  </a:spcBef>
                  <a:spcAft>
                    <a:spcPts val="0"/>
                  </a:spcAft>
                </a:pPr>
                <a:endParaRPr lang="en-US" sz="800" dirty="0">
                  <a:solidFill>
                    <a:srgbClr val="262626"/>
                  </a:solidFill>
                  <a:latin typeface="Helvetica Neue"/>
                  <a:ea typeface="MS Mincho" panose="02020609040205080304" pitchFamily="49" charset="-128"/>
                  <a:cs typeface="Helvetica Neue"/>
                </a:endParaRPr>
              </a:p>
              <a:p>
                <a:pPr marL="0" marR="0">
                  <a:spcBef>
                    <a:spcPts val="0"/>
                  </a:spcBef>
                  <a:spcAft>
                    <a:spcPts val="0"/>
                  </a:spcAft>
                </a:pPr>
                <a:r>
                  <a:rPr lang="en-US" sz="800" dirty="0" smtClean="0">
                    <a:solidFill>
                      <a:srgbClr val="262626"/>
                    </a:solidFill>
                    <a:effectLst/>
                    <a:latin typeface="Helvetica Neue"/>
                    <a:ea typeface="MS Mincho" panose="02020609040205080304" pitchFamily="49" charset="-128"/>
                    <a:cs typeface="Helvetica Neue"/>
                  </a:rPr>
                  <a:t>Design/Layout </a:t>
                </a:r>
                <a:r>
                  <a:rPr lang="en-US" sz="800" dirty="0">
                    <a:solidFill>
                      <a:srgbClr val="262626"/>
                    </a:solidFill>
                    <a:effectLst/>
                    <a:latin typeface="Helvetica Neue"/>
                    <a:ea typeface="MS Mincho" panose="02020609040205080304" pitchFamily="49" charset="-128"/>
                    <a:cs typeface="Helvetica Neue"/>
                  </a:rPr>
                  <a:t>Satisfaction</a:t>
                </a:r>
                <a:endParaRPr lang="en-US" sz="1200" dirty="0">
                  <a:effectLst/>
                  <a:ea typeface="MS Mincho" panose="02020609040205080304" pitchFamily="49" charset="-128"/>
                  <a:cs typeface="Times New Roman" panose="02020603050405020304" pitchFamily="18" charset="0"/>
                </a:endParaRPr>
              </a:p>
              <a:p>
                <a:pPr marL="0" marR="0">
                  <a:spcBef>
                    <a:spcPts val="0"/>
                  </a:spcBef>
                  <a:spcAft>
                    <a:spcPts val="0"/>
                  </a:spcAft>
                </a:pPr>
                <a:r>
                  <a:rPr lang="en-US" sz="800" dirty="0">
                    <a:solidFill>
                      <a:srgbClr val="262626"/>
                    </a:solidFill>
                    <a:effectLst/>
                    <a:latin typeface="Helvetica Neue"/>
                    <a:ea typeface="MS Mincho" panose="02020609040205080304" pitchFamily="49" charset="-128"/>
                    <a:cs typeface="Helvetica Neue"/>
                  </a:rPr>
                  <a:t> </a:t>
                </a:r>
                <a:endParaRPr lang="en-US" sz="1200" dirty="0">
                  <a:effectLst/>
                  <a:ea typeface="MS Mincho" panose="02020609040205080304" pitchFamily="49" charset="-128"/>
                  <a:cs typeface="Times New Roman" panose="02020603050405020304" pitchFamily="18" charset="0"/>
                </a:endParaRPr>
              </a:p>
              <a:p>
                <a:pPr marL="0" marR="0" algn="ctr">
                  <a:spcBef>
                    <a:spcPts val="0"/>
                  </a:spcBef>
                  <a:spcAft>
                    <a:spcPts val="0"/>
                  </a:spcAft>
                </a:pPr>
                <a:r>
                  <a:rPr lang="en-US" sz="1200" dirty="0">
                    <a:effectLst/>
                    <a:ea typeface="MS Mincho" panose="02020609040205080304" pitchFamily="49" charset="-128"/>
                    <a:cs typeface="Times New Roman" panose="02020603050405020304" pitchFamily="18" charset="0"/>
                  </a:rPr>
                  <a:t> </a:t>
                </a:r>
              </a:p>
            </p:txBody>
          </p:sp>
          <p:sp>
            <p:nvSpPr>
              <p:cNvPr id="105" name="Rectangle 104"/>
              <p:cNvSpPr/>
              <p:nvPr/>
            </p:nvSpPr>
            <p:spPr>
              <a:xfrm>
                <a:off x="1511935" y="2087245"/>
                <a:ext cx="1757045" cy="230505"/>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a:solidFill>
                      <a:srgbClr val="262626"/>
                    </a:solidFill>
                    <a:effectLst/>
                    <a:latin typeface="Helvetica Neue"/>
                    <a:ea typeface="MS Mincho" panose="02020609040205080304" pitchFamily="49" charset="-128"/>
                    <a:cs typeface="Helvetica Neue"/>
                  </a:rPr>
                  <a:t>Energy Satisfaction</a:t>
                </a:r>
                <a:endParaRPr lang="en-US" sz="1200">
                  <a:effectLst/>
                  <a:ea typeface="MS Mincho" panose="02020609040205080304" pitchFamily="49" charset="-128"/>
                  <a:cs typeface="Times New Roman" panose="02020603050405020304" pitchFamily="18" charset="0"/>
                </a:endParaRPr>
              </a:p>
              <a:p>
                <a:pPr marL="0" marR="0" algn="ctr">
                  <a:spcBef>
                    <a:spcPts val="0"/>
                  </a:spcBef>
                  <a:spcAft>
                    <a:spcPts val="0"/>
                  </a:spcAft>
                </a:pPr>
                <a:r>
                  <a:rPr lang="en-US" sz="800">
                    <a:effectLst/>
                    <a:ea typeface="MS Mincho" panose="02020609040205080304" pitchFamily="49" charset="-128"/>
                    <a:cs typeface="Times New Roman" panose="02020603050405020304" pitchFamily="18" charset="0"/>
                  </a:rPr>
                  <a:t> </a:t>
                </a:r>
                <a:endParaRPr lang="en-US" sz="1200">
                  <a:effectLst/>
                  <a:ea typeface="MS Mincho" panose="02020609040205080304" pitchFamily="49" charset="-128"/>
                  <a:cs typeface="Times New Roman" panose="02020603050405020304" pitchFamily="18" charset="0"/>
                </a:endParaRPr>
              </a:p>
            </p:txBody>
          </p:sp>
          <p:sp>
            <p:nvSpPr>
              <p:cNvPr id="106" name="Rectangle 105"/>
              <p:cNvSpPr/>
              <p:nvPr/>
            </p:nvSpPr>
            <p:spPr>
              <a:xfrm>
                <a:off x="1511935" y="2698115"/>
                <a:ext cx="1789430" cy="22860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800" dirty="0" smtClean="0">
                  <a:solidFill>
                    <a:srgbClr val="262626"/>
                  </a:solidFill>
                  <a:effectLst/>
                  <a:latin typeface="Helvetica Neue"/>
                  <a:ea typeface="MS Mincho" panose="02020609040205080304" pitchFamily="49" charset="-128"/>
                  <a:cs typeface="Helvetica Neue"/>
                </a:endParaRPr>
              </a:p>
              <a:p>
                <a:pPr marL="0" marR="0" algn="ctr">
                  <a:spcBef>
                    <a:spcPts val="0"/>
                  </a:spcBef>
                  <a:spcAft>
                    <a:spcPts val="0"/>
                  </a:spcAft>
                </a:pPr>
                <a:r>
                  <a:rPr lang="en-US" sz="800" dirty="0" smtClean="0">
                    <a:solidFill>
                      <a:srgbClr val="262626"/>
                    </a:solidFill>
                    <a:effectLst/>
                    <a:latin typeface="Helvetica Neue"/>
                    <a:ea typeface="MS Mincho" panose="02020609040205080304" pitchFamily="49" charset="-128"/>
                    <a:cs typeface="Helvetica Neue"/>
                  </a:rPr>
                  <a:t>Interior </a:t>
                </a:r>
                <a:r>
                  <a:rPr lang="en-US" sz="800" dirty="0">
                    <a:solidFill>
                      <a:srgbClr val="262626"/>
                    </a:solidFill>
                    <a:effectLst/>
                    <a:latin typeface="Helvetica Neue"/>
                    <a:ea typeface="MS Mincho" panose="02020609040205080304" pitchFamily="49" charset="-128"/>
                    <a:cs typeface="Helvetica Neue"/>
                  </a:rPr>
                  <a:t>Quality Satisfaction</a:t>
                </a:r>
                <a:endParaRPr lang="en-US" sz="1200" dirty="0">
                  <a:effectLst/>
                  <a:ea typeface="MS Mincho" panose="02020609040205080304" pitchFamily="49" charset="-128"/>
                  <a:cs typeface="Times New Roman" panose="02020603050405020304" pitchFamily="18" charset="0"/>
                </a:endParaRPr>
              </a:p>
              <a:p>
                <a:pPr marL="0" marR="0">
                  <a:spcBef>
                    <a:spcPts val="0"/>
                  </a:spcBef>
                  <a:spcAft>
                    <a:spcPts val="0"/>
                  </a:spcAft>
                </a:pPr>
                <a:r>
                  <a:rPr lang="en-US" sz="800" dirty="0">
                    <a:effectLst/>
                    <a:ea typeface="MS Mincho" panose="02020609040205080304" pitchFamily="49" charset="-128"/>
                    <a:cs typeface="Times New Roman" panose="02020603050405020304" pitchFamily="18" charset="0"/>
                  </a:rPr>
                  <a:t> </a:t>
                </a:r>
                <a:endParaRPr lang="en-US" sz="1200" dirty="0">
                  <a:effectLst/>
                  <a:ea typeface="MS Mincho" panose="02020609040205080304" pitchFamily="49" charset="-128"/>
                  <a:cs typeface="Times New Roman" panose="02020603050405020304" pitchFamily="18" charset="0"/>
                </a:endParaRPr>
              </a:p>
            </p:txBody>
          </p:sp>
          <p:sp>
            <p:nvSpPr>
              <p:cNvPr id="107" name="Rectangle 106"/>
              <p:cNvSpPr/>
              <p:nvPr/>
            </p:nvSpPr>
            <p:spPr>
              <a:xfrm>
                <a:off x="1528445" y="865505"/>
                <a:ext cx="1720850" cy="19939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800" dirty="0" smtClean="0">
                  <a:solidFill>
                    <a:srgbClr val="262626"/>
                  </a:solidFill>
                  <a:effectLst/>
                  <a:latin typeface="Helvetica Neue"/>
                  <a:ea typeface="MS Mincho" panose="02020609040205080304" pitchFamily="49" charset="-128"/>
                  <a:cs typeface="Helvetica Neue"/>
                </a:endParaRPr>
              </a:p>
              <a:p>
                <a:pPr marL="0" marR="0" algn="ctr">
                  <a:spcBef>
                    <a:spcPts val="0"/>
                  </a:spcBef>
                  <a:spcAft>
                    <a:spcPts val="0"/>
                  </a:spcAft>
                </a:pPr>
                <a:endParaRPr lang="en-US" sz="800" dirty="0">
                  <a:solidFill>
                    <a:srgbClr val="262626"/>
                  </a:solidFill>
                  <a:latin typeface="Helvetica Neue"/>
                  <a:ea typeface="MS Mincho" panose="02020609040205080304" pitchFamily="49" charset="-128"/>
                  <a:cs typeface="Helvetica Neue"/>
                </a:endParaRPr>
              </a:p>
              <a:p>
                <a:pPr marL="0" marR="0" algn="ctr">
                  <a:spcBef>
                    <a:spcPts val="0"/>
                  </a:spcBef>
                  <a:spcAft>
                    <a:spcPts val="0"/>
                  </a:spcAft>
                </a:pPr>
                <a:endParaRPr lang="en-US" sz="800" dirty="0" smtClean="0">
                  <a:solidFill>
                    <a:srgbClr val="262626"/>
                  </a:solidFill>
                  <a:effectLst/>
                  <a:latin typeface="Helvetica Neue"/>
                  <a:ea typeface="MS Mincho" panose="02020609040205080304" pitchFamily="49" charset="-128"/>
                  <a:cs typeface="Helvetica Neue"/>
                </a:endParaRPr>
              </a:p>
              <a:p>
                <a:pPr marL="0" marR="0" algn="ctr">
                  <a:spcBef>
                    <a:spcPts val="0"/>
                  </a:spcBef>
                  <a:spcAft>
                    <a:spcPts val="0"/>
                  </a:spcAft>
                </a:pPr>
                <a:r>
                  <a:rPr lang="en-US" sz="800" dirty="0" err="1" smtClean="0">
                    <a:solidFill>
                      <a:srgbClr val="262626"/>
                    </a:solidFill>
                    <a:effectLst/>
                    <a:latin typeface="Helvetica Neue"/>
                    <a:ea typeface="MS Mincho" panose="02020609040205080304" pitchFamily="49" charset="-128"/>
                    <a:cs typeface="Helvetica Neue"/>
                  </a:rPr>
                  <a:t>Num</a:t>
                </a:r>
                <a:r>
                  <a:rPr lang="en-US" sz="800" dirty="0" smtClean="0">
                    <a:solidFill>
                      <a:srgbClr val="262626"/>
                    </a:solidFill>
                    <a:effectLst/>
                    <a:latin typeface="Helvetica Neue"/>
                    <a:ea typeface="MS Mincho" panose="02020609040205080304" pitchFamily="49" charset="-128"/>
                    <a:cs typeface="Helvetica Neue"/>
                  </a:rPr>
                  <a:t> </a:t>
                </a:r>
                <a:r>
                  <a:rPr lang="en-US" sz="800" dirty="0">
                    <a:solidFill>
                      <a:srgbClr val="262626"/>
                    </a:solidFill>
                    <a:effectLst/>
                    <a:latin typeface="Helvetica Neue"/>
                    <a:ea typeface="MS Mincho" panose="02020609040205080304" pitchFamily="49" charset="-128"/>
                    <a:cs typeface="Helvetica Neue"/>
                  </a:rPr>
                  <a:t>of Bedrooms Satisfaction</a:t>
                </a:r>
                <a:endParaRPr lang="en-US" sz="1200" dirty="0">
                  <a:effectLst/>
                  <a:ea typeface="MS Mincho" panose="02020609040205080304" pitchFamily="49" charset="-128"/>
                  <a:cs typeface="Times New Roman" panose="02020603050405020304" pitchFamily="18" charset="0"/>
                </a:endParaRPr>
              </a:p>
              <a:p>
                <a:pPr marL="0" marR="0">
                  <a:spcBef>
                    <a:spcPts val="0"/>
                  </a:spcBef>
                  <a:spcAft>
                    <a:spcPts val="0"/>
                  </a:spcAft>
                </a:pPr>
                <a:endParaRPr lang="en-US" sz="800" dirty="0" smtClean="0">
                  <a:solidFill>
                    <a:srgbClr val="262626"/>
                  </a:solidFill>
                  <a:effectLst/>
                  <a:latin typeface="Helvetica Neue"/>
                  <a:ea typeface="MS Mincho" panose="02020609040205080304" pitchFamily="49" charset="-128"/>
                  <a:cs typeface="Helvetica Neue"/>
                </a:endParaRPr>
              </a:p>
              <a:p>
                <a:pPr marL="0" marR="0">
                  <a:spcBef>
                    <a:spcPts val="0"/>
                  </a:spcBef>
                  <a:spcAft>
                    <a:spcPts val="0"/>
                  </a:spcAft>
                </a:pPr>
                <a:r>
                  <a:rPr lang="en-US" sz="800" dirty="0">
                    <a:solidFill>
                      <a:srgbClr val="262626"/>
                    </a:solidFill>
                    <a:effectLst/>
                    <a:latin typeface="Helvetica Neue"/>
                    <a:ea typeface="MS Mincho" panose="02020609040205080304" pitchFamily="49" charset="-128"/>
                    <a:cs typeface="Helvetica Neue"/>
                  </a:rPr>
                  <a:t> </a:t>
                </a:r>
                <a:endParaRPr lang="en-US" sz="1200" dirty="0">
                  <a:effectLst/>
                  <a:ea typeface="MS Mincho" panose="02020609040205080304" pitchFamily="49" charset="-128"/>
                  <a:cs typeface="Times New Roman" panose="02020603050405020304" pitchFamily="18" charset="0"/>
                </a:endParaRPr>
              </a:p>
              <a:p>
                <a:pPr marL="0" marR="0" algn="ctr">
                  <a:spcBef>
                    <a:spcPts val="0"/>
                  </a:spcBef>
                  <a:spcAft>
                    <a:spcPts val="0"/>
                  </a:spcAft>
                </a:pPr>
                <a:r>
                  <a:rPr lang="en-US" sz="1200" dirty="0">
                    <a:effectLst/>
                    <a:ea typeface="MS Mincho" panose="02020609040205080304" pitchFamily="49" charset="-128"/>
                    <a:cs typeface="Times New Roman" panose="02020603050405020304" pitchFamily="18" charset="0"/>
                  </a:rPr>
                  <a:t> </a:t>
                </a:r>
              </a:p>
            </p:txBody>
          </p:sp>
          <p:sp>
            <p:nvSpPr>
              <p:cNvPr id="108" name="Rectangle 107"/>
              <p:cNvSpPr/>
              <p:nvPr/>
            </p:nvSpPr>
            <p:spPr>
              <a:xfrm>
                <a:off x="1530985" y="1724660"/>
                <a:ext cx="1737995" cy="272415"/>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a:solidFill>
                      <a:srgbClr val="262626"/>
                    </a:solidFill>
                    <a:effectLst/>
                    <a:latin typeface="Helvetica Neue"/>
                    <a:ea typeface="MS Mincho" panose="02020609040205080304" pitchFamily="49" charset="-128"/>
                    <a:cs typeface="Helvetica Neue"/>
                  </a:rPr>
                  <a:t>Exterior Space Satisfaction</a:t>
                </a:r>
                <a:endParaRPr lang="en-US" sz="1200">
                  <a:effectLst/>
                  <a:ea typeface="MS Mincho" panose="02020609040205080304" pitchFamily="49" charset="-128"/>
                  <a:cs typeface="Times New Roman" panose="02020603050405020304" pitchFamily="18" charset="0"/>
                </a:endParaRPr>
              </a:p>
              <a:p>
                <a:pPr marL="0" marR="0" algn="ctr">
                  <a:spcBef>
                    <a:spcPts val="0"/>
                  </a:spcBef>
                  <a:spcAft>
                    <a:spcPts val="0"/>
                  </a:spcAft>
                </a:pPr>
                <a:r>
                  <a:rPr lang="en-US" sz="800">
                    <a:effectLst/>
                    <a:ea typeface="MS Mincho" panose="02020609040205080304" pitchFamily="49" charset="-128"/>
                    <a:cs typeface="Times New Roman" panose="02020603050405020304" pitchFamily="18" charset="0"/>
                  </a:rPr>
                  <a:t> </a:t>
                </a:r>
                <a:endParaRPr lang="en-US" sz="1200">
                  <a:effectLst/>
                  <a:ea typeface="MS Mincho" panose="02020609040205080304" pitchFamily="49" charset="-128"/>
                  <a:cs typeface="Times New Roman" panose="02020603050405020304" pitchFamily="18" charset="0"/>
                </a:endParaRPr>
              </a:p>
            </p:txBody>
          </p:sp>
          <p:sp>
            <p:nvSpPr>
              <p:cNvPr id="109" name="Rectangle 108"/>
              <p:cNvSpPr/>
              <p:nvPr/>
            </p:nvSpPr>
            <p:spPr>
              <a:xfrm>
                <a:off x="1527986" y="1433373"/>
                <a:ext cx="1764665" cy="25146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dirty="0">
                    <a:ln>
                      <a:noFill/>
                    </a:ln>
                    <a:solidFill>
                      <a:srgbClr val="000000"/>
                    </a:solidFill>
                    <a:effectLst/>
                    <a:ea typeface="MS Mincho" panose="02020609040205080304" pitchFamily="49" charset="-128"/>
                    <a:cs typeface="Times New Roman" panose="02020603050405020304" pitchFamily="18" charset="0"/>
                  </a:rPr>
                  <a:t>Age of house </a:t>
                </a:r>
                <a:r>
                  <a:rPr lang="en-US" sz="800" dirty="0">
                    <a:solidFill>
                      <a:srgbClr val="262626"/>
                    </a:solidFill>
                    <a:effectLst/>
                    <a:latin typeface="Helvetica Neue"/>
                    <a:ea typeface="MS Mincho" panose="02020609040205080304" pitchFamily="49" charset="-128"/>
                    <a:cs typeface="Helvetica Neue"/>
                  </a:rPr>
                  <a:t>Satisfaction</a:t>
                </a:r>
                <a:endParaRPr lang="en-US" sz="1200" dirty="0">
                  <a:effectLst/>
                  <a:ea typeface="MS Mincho" panose="02020609040205080304" pitchFamily="49" charset="-128"/>
                  <a:cs typeface="Times New Roman" panose="02020603050405020304" pitchFamily="18" charset="0"/>
                </a:endParaRPr>
              </a:p>
              <a:p>
                <a:pPr marL="0" marR="0" algn="ctr">
                  <a:spcBef>
                    <a:spcPts val="0"/>
                  </a:spcBef>
                  <a:spcAft>
                    <a:spcPts val="0"/>
                  </a:spcAft>
                </a:pPr>
                <a:r>
                  <a:rPr lang="en-US" sz="800" dirty="0">
                    <a:ln>
                      <a:noFill/>
                    </a:ln>
                    <a:solidFill>
                      <a:srgbClr val="000000"/>
                    </a:solidFill>
                    <a:effectLst/>
                    <a:ea typeface="MS Mincho" panose="02020609040205080304" pitchFamily="49" charset="-128"/>
                    <a:cs typeface="Times New Roman" panose="02020603050405020304" pitchFamily="18" charset="0"/>
                  </a:rPr>
                  <a:t> </a:t>
                </a:r>
                <a:endParaRPr lang="en-US" sz="1200" dirty="0">
                  <a:effectLst/>
                  <a:ea typeface="MS Mincho" panose="02020609040205080304" pitchFamily="49" charset="-128"/>
                  <a:cs typeface="Times New Roman" panose="02020603050405020304" pitchFamily="18" charset="0"/>
                </a:endParaRPr>
              </a:p>
            </p:txBody>
          </p:sp>
          <p:sp>
            <p:nvSpPr>
              <p:cNvPr id="110" name="Rectangle 109"/>
              <p:cNvSpPr/>
              <p:nvPr/>
            </p:nvSpPr>
            <p:spPr>
              <a:xfrm>
                <a:off x="1518285" y="3602990"/>
                <a:ext cx="1789430" cy="230505"/>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800" dirty="0" smtClean="0">
                  <a:solidFill>
                    <a:srgbClr val="262626"/>
                  </a:solidFill>
                  <a:effectLst/>
                  <a:latin typeface="Helvetica Neue"/>
                  <a:ea typeface="MS Mincho" panose="02020609040205080304" pitchFamily="49" charset="-128"/>
                  <a:cs typeface="Helvetica Neue"/>
                </a:endParaRPr>
              </a:p>
              <a:p>
                <a:pPr marL="0" marR="0" algn="ctr">
                  <a:spcBef>
                    <a:spcPts val="0"/>
                  </a:spcBef>
                  <a:spcAft>
                    <a:spcPts val="0"/>
                  </a:spcAft>
                </a:pPr>
                <a:endParaRPr lang="en-US" sz="800" dirty="0" smtClean="0">
                  <a:solidFill>
                    <a:srgbClr val="262626"/>
                  </a:solidFill>
                  <a:effectLst/>
                  <a:latin typeface="Helvetica Neue"/>
                  <a:ea typeface="MS Mincho" panose="02020609040205080304" pitchFamily="49" charset="-128"/>
                  <a:cs typeface="Helvetica Neue"/>
                </a:endParaRPr>
              </a:p>
              <a:p>
                <a:pPr marL="0" marR="0" algn="ctr">
                  <a:spcBef>
                    <a:spcPts val="0"/>
                  </a:spcBef>
                  <a:spcAft>
                    <a:spcPts val="0"/>
                  </a:spcAft>
                </a:pPr>
                <a:r>
                  <a:rPr lang="en-US" sz="800" dirty="0" smtClean="0">
                    <a:solidFill>
                      <a:srgbClr val="262626"/>
                    </a:solidFill>
                    <a:effectLst/>
                    <a:latin typeface="Helvetica Neue"/>
                    <a:ea typeface="MS Mincho" panose="02020609040205080304" pitchFamily="49" charset="-128"/>
                    <a:cs typeface="Helvetica Neue"/>
                  </a:rPr>
                  <a:t>Parking </a:t>
                </a:r>
                <a:r>
                  <a:rPr lang="en-US" sz="800" dirty="0">
                    <a:solidFill>
                      <a:srgbClr val="262626"/>
                    </a:solidFill>
                    <a:effectLst/>
                    <a:latin typeface="Helvetica Neue"/>
                    <a:ea typeface="MS Mincho" panose="02020609040205080304" pitchFamily="49" charset="-128"/>
                    <a:cs typeface="Helvetica Neue"/>
                  </a:rPr>
                  <a:t>Satisfaction</a:t>
                </a:r>
                <a:endParaRPr lang="en-US" sz="1200" dirty="0">
                  <a:effectLst/>
                  <a:ea typeface="MS Mincho" panose="02020609040205080304" pitchFamily="49" charset="-128"/>
                  <a:cs typeface="Times New Roman" panose="02020603050405020304" pitchFamily="18" charset="0"/>
                </a:endParaRPr>
              </a:p>
              <a:p>
                <a:pPr marL="0" marR="0">
                  <a:spcBef>
                    <a:spcPts val="0"/>
                  </a:spcBef>
                  <a:spcAft>
                    <a:spcPts val="0"/>
                  </a:spcAft>
                </a:pPr>
                <a:r>
                  <a:rPr lang="en-US" sz="800" dirty="0">
                    <a:solidFill>
                      <a:srgbClr val="262626"/>
                    </a:solidFill>
                    <a:effectLst/>
                    <a:latin typeface="Helvetica Neue"/>
                    <a:ea typeface="MS Mincho" panose="02020609040205080304" pitchFamily="49" charset="-128"/>
                    <a:cs typeface="Helvetica Neue"/>
                  </a:rPr>
                  <a:t> </a:t>
                </a:r>
                <a:endParaRPr lang="en-US" sz="1200" dirty="0">
                  <a:effectLst/>
                  <a:ea typeface="MS Mincho" panose="02020609040205080304" pitchFamily="49" charset="-128"/>
                  <a:cs typeface="Times New Roman" panose="02020603050405020304" pitchFamily="18" charset="0"/>
                </a:endParaRPr>
              </a:p>
              <a:p>
                <a:pPr marL="0" marR="0" algn="ctr">
                  <a:spcBef>
                    <a:spcPts val="0"/>
                  </a:spcBef>
                  <a:spcAft>
                    <a:spcPts val="0"/>
                  </a:spcAft>
                </a:pPr>
                <a:r>
                  <a:rPr lang="en-US" sz="1200" dirty="0">
                    <a:effectLst/>
                    <a:ea typeface="MS Mincho" panose="02020609040205080304" pitchFamily="49" charset="-128"/>
                    <a:cs typeface="Times New Roman" panose="02020603050405020304" pitchFamily="18" charset="0"/>
                  </a:rPr>
                  <a:t> </a:t>
                </a:r>
              </a:p>
            </p:txBody>
          </p:sp>
          <p:sp>
            <p:nvSpPr>
              <p:cNvPr id="111" name="Rectangle 110"/>
              <p:cNvSpPr/>
              <p:nvPr/>
            </p:nvSpPr>
            <p:spPr>
              <a:xfrm>
                <a:off x="10160" y="3613785"/>
                <a:ext cx="1182370" cy="230505"/>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800" dirty="0" smtClean="0">
                  <a:solidFill>
                    <a:srgbClr val="262626"/>
                  </a:solidFill>
                  <a:effectLst/>
                  <a:latin typeface="Helvetica Neue"/>
                  <a:ea typeface="MS Mincho" panose="02020609040205080304" pitchFamily="49" charset="-128"/>
                  <a:cs typeface="Helvetica Neue"/>
                </a:endParaRPr>
              </a:p>
              <a:p>
                <a:pPr marL="0" marR="0" algn="ctr">
                  <a:spcBef>
                    <a:spcPts val="0"/>
                  </a:spcBef>
                  <a:spcAft>
                    <a:spcPts val="0"/>
                  </a:spcAft>
                </a:pPr>
                <a:endParaRPr lang="en-US" sz="800" dirty="0">
                  <a:solidFill>
                    <a:srgbClr val="262626"/>
                  </a:solidFill>
                  <a:latin typeface="Helvetica Neue"/>
                  <a:ea typeface="MS Mincho" panose="02020609040205080304" pitchFamily="49" charset="-128"/>
                  <a:cs typeface="Helvetica Neue"/>
                </a:endParaRPr>
              </a:p>
              <a:p>
                <a:pPr marL="0" marR="0" algn="ctr">
                  <a:spcBef>
                    <a:spcPts val="0"/>
                  </a:spcBef>
                  <a:spcAft>
                    <a:spcPts val="0"/>
                  </a:spcAft>
                </a:pPr>
                <a:endParaRPr lang="en-US" sz="800" dirty="0" smtClean="0">
                  <a:solidFill>
                    <a:srgbClr val="262626"/>
                  </a:solidFill>
                  <a:effectLst/>
                  <a:latin typeface="Helvetica Neue"/>
                  <a:ea typeface="MS Mincho" panose="02020609040205080304" pitchFamily="49" charset="-128"/>
                  <a:cs typeface="Helvetica Neue"/>
                </a:endParaRPr>
              </a:p>
              <a:p>
                <a:pPr marL="0" marR="0" algn="ctr">
                  <a:spcBef>
                    <a:spcPts val="0"/>
                  </a:spcBef>
                  <a:spcAft>
                    <a:spcPts val="0"/>
                  </a:spcAft>
                </a:pPr>
                <a:r>
                  <a:rPr lang="en-US" sz="800" dirty="0" smtClean="0">
                    <a:solidFill>
                      <a:srgbClr val="262626"/>
                    </a:solidFill>
                    <a:effectLst/>
                    <a:latin typeface="Helvetica Neue"/>
                    <a:ea typeface="MS Mincho" panose="02020609040205080304" pitchFamily="49" charset="-128"/>
                    <a:cs typeface="Helvetica Neue"/>
                  </a:rPr>
                  <a:t>Parking </a:t>
                </a:r>
                <a:r>
                  <a:rPr lang="en-US" sz="800" dirty="0">
                    <a:solidFill>
                      <a:srgbClr val="262626"/>
                    </a:solidFill>
                    <a:effectLst/>
                    <a:latin typeface="Helvetica Neue"/>
                    <a:ea typeface="MS Mincho" panose="02020609040205080304" pitchFamily="49" charset="-128"/>
                    <a:cs typeface="Helvetica Neue"/>
                  </a:rPr>
                  <a:t>ownership</a:t>
                </a:r>
                <a:endParaRPr lang="en-US" sz="1200" dirty="0">
                  <a:effectLst/>
                  <a:ea typeface="MS Mincho" panose="02020609040205080304" pitchFamily="49" charset="-128"/>
                  <a:cs typeface="Times New Roman" panose="02020603050405020304" pitchFamily="18" charset="0"/>
                </a:endParaRPr>
              </a:p>
              <a:p>
                <a:pPr marL="0" marR="0">
                  <a:spcBef>
                    <a:spcPts val="0"/>
                  </a:spcBef>
                  <a:spcAft>
                    <a:spcPts val="0"/>
                  </a:spcAft>
                </a:pPr>
                <a:r>
                  <a:rPr lang="en-US" sz="800" dirty="0">
                    <a:solidFill>
                      <a:srgbClr val="262626"/>
                    </a:solidFill>
                    <a:effectLst/>
                    <a:latin typeface="Helvetica Neue"/>
                    <a:ea typeface="MS Mincho" panose="02020609040205080304" pitchFamily="49" charset="-128"/>
                    <a:cs typeface="Helvetica Neue"/>
                  </a:rPr>
                  <a:t> </a:t>
                </a:r>
                <a:endParaRPr lang="en-US" sz="1200" dirty="0">
                  <a:effectLst/>
                  <a:ea typeface="MS Mincho" panose="02020609040205080304" pitchFamily="49" charset="-128"/>
                  <a:cs typeface="Times New Roman" panose="02020603050405020304" pitchFamily="18" charset="0"/>
                </a:endParaRPr>
              </a:p>
              <a:p>
                <a:pPr marL="0" marR="0" algn="ctr">
                  <a:spcBef>
                    <a:spcPts val="0"/>
                  </a:spcBef>
                  <a:spcAft>
                    <a:spcPts val="0"/>
                  </a:spcAft>
                </a:pPr>
                <a:r>
                  <a:rPr lang="en-US" sz="1200" dirty="0">
                    <a:effectLst/>
                    <a:ea typeface="MS Mincho" panose="02020609040205080304" pitchFamily="49" charset="-128"/>
                    <a:cs typeface="Times New Roman" panose="02020603050405020304" pitchFamily="18" charset="0"/>
                  </a:rPr>
                  <a:t> </a:t>
                </a:r>
              </a:p>
            </p:txBody>
          </p:sp>
        </p:grpSp>
        <p:cxnSp>
          <p:nvCxnSpPr>
            <p:cNvPr id="73" name="Straight Arrow Connector 72"/>
            <p:cNvCxnSpPr/>
            <p:nvPr/>
          </p:nvCxnSpPr>
          <p:spPr>
            <a:xfrm>
              <a:off x="1246505" y="135255"/>
              <a:ext cx="265430" cy="0"/>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1246505" y="419100"/>
              <a:ext cx="265430" cy="0"/>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1246505" y="639445"/>
              <a:ext cx="265430" cy="0"/>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1246505" y="950595"/>
              <a:ext cx="265430" cy="0"/>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1246505" y="1224915"/>
              <a:ext cx="265430" cy="0"/>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1246505" y="1541145"/>
              <a:ext cx="265430" cy="0"/>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1246505" y="1838960"/>
              <a:ext cx="265430" cy="0"/>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1246505" y="2164080"/>
              <a:ext cx="265430" cy="0"/>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1246505" y="2463165"/>
              <a:ext cx="265430" cy="0"/>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1221740" y="2763520"/>
              <a:ext cx="265430" cy="0"/>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1246505" y="3059430"/>
              <a:ext cx="265430" cy="0"/>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1246505" y="3335655"/>
              <a:ext cx="265430" cy="0"/>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1246505" y="3678555"/>
              <a:ext cx="265430" cy="0"/>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sp>
        <p:nvSpPr>
          <p:cNvPr id="112" name="Rectangle 111"/>
          <p:cNvSpPr/>
          <p:nvPr/>
        </p:nvSpPr>
        <p:spPr>
          <a:xfrm>
            <a:off x="1355543" y="2616858"/>
            <a:ext cx="1413779" cy="272547"/>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800" dirty="0" smtClean="0">
              <a:solidFill>
                <a:srgbClr val="262626"/>
              </a:solidFill>
              <a:effectLst/>
              <a:latin typeface="Helvetica Neue"/>
              <a:ea typeface="MS Mincho" panose="02020609040205080304" pitchFamily="49" charset="-128"/>
              <a:cs typeface="Helvetica Neue"/>
            </a:endParaRPr>
          </a:p>
          <a:p>
            <a:pPr marL="0" marR="0" algn="ctr">
              <a:spcBef>
                <a:spcPts val="0"/>
              </a:spcBef>
              <a:spcAft>
                <a:spcPts val="0"/>
              </a:spcAft>
            </a:pPr>
            <a:endParaRPr lang="en-US" sz="800" dirty="0">
              <a:solidFill>
                <a:srgbClr val="262626"/>
              </a:solidFill>
              <a:latin typeface="Helvetica Neue"/>
              <a:ea typeface="MS Mincho" panose="02020609040205080304" pitchFamily="49" charset="-128"/>
              <a:cs typeface="Helvetica Neue"/>
            </a:endParaRPr>
          </a:p>
          <a:p>
            <a:pPr marL="0" marR="0" algn="ctr">
              <a:spcBef>
                <a:spcPts val="0"/>
              </a:spcBef>
              <a:spcAft>
                <a:spcPts val="0"/>
              </a:spcAft>
            </a:pPr>
            <a:r>
              <a:rPr lang="en-US" sz="800" dirty="0" smtClean="0">
                <a:solidFill>
                  <a:srgbClr val="262626"/>
                </a:solidFill>
                <a:effectLst/>
                <a:latin typeface="Helvetica Neue"/>
                <a:ea typeface="MS Mincho" panose="02020609040205080304" pitchFamily="49" charset="-128"/>
                <a:cs typeface="Helvetica Neue"/>
              </a:rPr>
              <a:t>Type </a:t>
            </a:r>
            <a:r>
              <a:rPr lang="en-US" sz="800" dirty="0">
                <a:solidFill>
                  <a:srgbClr val="262626"/>
                </a:solidFill>
                <a:effectLst/>
                <a:latin typeface="Helvetica Neue"/>
                <a:ea typeface="MS Mincho" panose="02020609040205080304" pitchFamily="49" charset="-128"/>
                <a:cs typeface="Helvetica Neue"/>
              </a:rPr>
              <a:t>of House Satisfaction</a:t>
            </a:r>
            <a:endParaRPr lang="en-US" sz="1200" dirty="0">
              <a:effectLst/>
              <a:ea typeface="MS Mincho" panose="02020609040205080304" pitchFamily="49" charset="-128"/>
              <a:cs typeface="Times New Roman" panose="02020603050405020304" pitchFamily="18" charset="0"/>
            </a:endParaRPr>
          </a:p>
          <a:p>
            <a:pPr marL="0" marR="0">
              <a:spcBef>
                <a:spcPts val="0"/>
              </a:spcBef>
              <a:spcAft>
                <a:spcPts val="0"/>
              </a:spcAft>
            </a:pPr>
            <a:r>
              <a:rPr lang="en-US" sz="800" dirty="0">
                <a:solidFill>
                  <a:srgbClr val="262626"/>
                </a:solidFill>
                <a:effectLst/>
                <a:latin typeface="Helvetica Neue"/>
                <a:ea typeface="MS Mincho" panose="02020609040205080304" pitchFamily="49" charset="-128"/>
                <a:cs typeface="Helvetica Neue"/>
              </a:rPr>
              <a:t> </a:t>
            </a:r>
            <a:endParaRPr lang="en-US" sz="1200" dirty="0">
              <a:effectLst/>
              <a:ea typeface="MS Mincho" panose="02020609040205080304" pitchFamily="49" charset="-128"/>
              <a:cs typeface="Times New Roman" panose="02020603050405020304" pitchFamily="18" charset="0"/>
            </a:endParaRPr>
          </a:p>
          <a:p>
            <a:pPr marL="0" marR="0" algn="ctr">
              <a:spcBef>
                <a:spcPts val="0"/>
              </a:spcBef>
              <a:spcAft>
                <a:spcPts val="0"/>
              </a:spcAft>
            </a:pPr>
            <a:r>
              <a:rPr lang="en-US" sz="1200" dirty="0">
                <a:effectLst/>
                <a:ea typeface="MS Mincho" panose="02020609040205080304" pitchFamily="49" charset="-128"/>
                <a:cs typeface="Times New Roman" panose="02020603050405020304" pitchFamily="18" charset="0"/>
              </a:rPr>
              <a:t> </a:t>
            </a:r>
          </a:p>
        </p:txBody>
      </p:sp>
      <p:grpSp>
        <p:nvGrpSpPr>
          <p:cNvPr id="119" name="Group 118"/>
          <p:cNvGrpSpPr/>
          <p:nvPr/>
        </p:nvGrpSpPr>
        <p:grpSpPr>
          <a:xfrm>
            <a:off x="3002184" y="1725397"/>
            <a:ext cx="6126607" cy="3558795"/>
            <a:chOff x="3002184" y="1725397"/>
            <a:chExt cx="6126607" cy="3558795"/>
          </a:xfrm>
        </p:grpSpPr>
        <p:grpSp>
          <p:nvGrpSpPr>
            <p:cNvPr id="7" name="Group 6"/>
            <p:cNvGrpSpPr/>
            <p:nvPr/>
          </p:nvGrpSpPr>
          <p:grpSpPr>
            <a:xfrm>
              <a:off x="3002184" y="1725397"/>
              <a:ext cx="6126607" cy="3558795"/>
              <a:chOff x="0" y="0"/>
              <a:chExt cx="7081520" cy="4090035"/>
            </a:xfrm>
          </p:grpSpPr>
          <p:grpSp>
            <p:nvGrpSpPr>
              <p:cNvPr id="8" name="Group 7"/>
              <p:cNvGrpSpPr/>
              <p:nvPr/>
            </p:nvGrpSpPr>
            <p:grpSpPr>
              <a:xfrm>
                <a:off x="576580" y="0"/>
                <a:ext cx="6016625" cy="4090035"/>
                <a:chOff x="0" y="0"/>
                <a:chExt cx="6018555" cy="4090035"/>
              </a:xfrm>
            </p:grpSpPr>
            <p:grpSp>
              <p:nvGrpSpPr>
                <p:cNvPr id="15" name="Group 14"/>
                <p:cNvGrpSpPr/>
                <p:nvPr/>
              </p:nvGrpSpPr>
              <p:grpSpPr>
                <a:xfrm>
                  <a:off x="0" y="0"/>
                  <a:ext cx="6018555" cy="4090035"/>
                  <a:chOff x="0" y="0"/>
                  <a:chExt cx="6018555" cy="4090035"/>
                </a:xfrm>
              </p:grpSpPr>
              <p:grpSp>
                <p:nvGrpSpPr>
                  <p:cNvPr id="20" name="Group 19"/>
                  <p:cNvGrpSpPr/>
                  <p:nvPr/>
                </p:nvGrpSpPr>
                <p:grpSpPr>
                  <a:xfrm>
                    <a:off x="0" y="0"/>
                    <a:ext cx="6018555" cy="4090035"/>
                    <a:chOff x="0" y="0"/>
                    <a:chExt cx="6018555" cy="4090035"/>
                  </a:xfrm>
                </p:grpSpPr>
                <p:grpSp>
                  <p:nvGrpSpPr>
                    <p:cNvPr id="25" name="Group 24"/>
                    <p:cNvGrpSpPr/>
                    <p:nvPr/>
                  </p:nvGrpSpPr>
                  <p:grpSpPr>
                    <a:xfrm>
                      <a:off x="0" y="0"/>
                      <a:ext cx="6018555" cy="4090035"/>
                      <a:chOff x="0" y="0"/>
                      <a:chExt cx="6018555" cy="4090035"/>
                    </a:xfrm>
                  </p:grpSpPr>
                  <p:grpSp>
                    <p:nvGrpSpPr>
                      <p:cNvPr id="30" name="Group 29"/>
                      <p:cNvGrpSpPr/>
                      <p:nvPr/>
                    </p:nvGrpSpPr>
                    <p:grpSpPr>
                      <a:xfrm>
                        <a:off x="0" y="0"/>
                        <a:ext cx="6018555" cy="4090035"/>
                        <a:chOff x="0" y="0"/>
                        <a:chExt cx="6018555" cy="4090035"/>
                      </a:xfrm>
                    </p:grpSpPr>
                    <p:grpSp>
                      <p:nvGrpSpPr>
                        <p:cNvPr id="35" name="Group 34"/>
                        <p:cNvGrpSpPr/>
                        <p:nvPr/>
                      </p:nvGrpSpPr>
                      <p:grpSpPr>
                        <a:xfrm>
                          <a:off x="0" y="0"/>
                          <a:ext cx="6018555" cy="4090035"/>
                          <a:chOff x="0" y="0"/>
                          <a:chExt cx="6018555" cy="4090035"/>
                        </a:xfrm>
                      </p:grpSpPr>
                      <p:grpSp>
                        <p:nvGrpSpPr>
                          <p:cNvPr id="40" name="Group 39"/>
                          <p:cNvGrpSpPr/>
                          <p:nvPr/>
                        </p:nvGrpSpPr>
                        <p:grpSpPr>
                          <a:xfrm>
                            <a:off x="673100" y="0"/>
                            <a:ext cx="1313815" cy="1196340"/>
                            <a:chOff x="0" y="0"/>
                            <a:chExt cx="1313815" cy="1196340"/>
                          </a:xfrm>
                        </p:grpSpPr>
                        <p:sp>
                          <p:nvSpPr>
                            <p:cNvPr id="66" name="Rectangle 65"/>
                            <p:cNvSpPr/>
                            <p:nvPr/>
                          </p:nvSpPr>
                          <p:spPr>
                            <a:xfrm>
                              <a:off x="13335" y="0"/>
                              <a:ext cx="1299845" cy="291465"/>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Reading-working size</a:t>
                              </a:r>
                              <a:endParaRPr lang="en-US" sz="1200">
                                <a:effectLst/>
                                <a:ea typeface="MS Mincho" panose="02020609040205080304" pitchFamily="49" charset="-128"/>
                                <a:cs typeface="Times New Roman" panose="02020603050405020304" pitchFamily="18" charset="0"/>
                              </a:endParaRPr>
                            </a:p>
                          </p:txBody>
                        </p:sp>
                        <p:sp>
                          <p:nvSpPr>
                            <p:cNvPr id="67" name="Rectangle 66"/>
                            <p:cNvSpPr/>
                            <p:nvPr/>
                          </p:nvSpPr>
                          <p:spPr>
                            <a:xfrm>
                              <a:off x="6985" y="354330"/>
                              <a:ext cx="1299845" cy="262255"/>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Reading-working layout</a:t>
                              </a:r>
                              <a:endParaRPr lang="en-US" sz="1200">
                                <a:effectLst/>
                                <a:ea typeface="MS Mincho" panose="02020609040205080304" pitchFamily="49" charset="-128"/>
                                <a:cs typeface="Times New Roman" panose="02020603050405020304" pitchFamily="18" charset="0"/>
                              </a:endParaRPr>
                            </a:p>
                          </p:txBody>
                        </p:sp>
                        <p:sp>
                          <p:nvSpPr>
                            <p:cNvPr id="68" name="Rectangle 67"/>
                            <p:cNvSpPr/>
                            <p:nvPr/>
                          </p:nvSpPr>
                          <p:spPr>
                            <a:xfrm>
                              <a:off x="13970" y="904240"/>
                              <a:ext cx="1299845" cy="29210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Reading-working privacy</a:t>
                              </a:r>
                              <a:endParaRPr lang="en-US" sz="1200">
                                <a:effectLst/>
                                <a:ea typeface="MS Mincho" panose="02020609040205080304" pitchFamily="49" charset="-128"/>
                                <a:cs typeface="Times New Roman" panose="02020603050405020304" pitchFamily="18" charset="0"/>
                              </a:endParaRPr>
                            </a:p>
                          </p:txBody>
                        </p:sp>
                        <p:sp>
                          <p:nvSpPr>
                            <p:cNvPr id="69" name="Rectangle 68"/>
                            <p:cNvSpPr/>
                            <p:nvPr/>
                          </p:nvSpPr>
                          <p:spPr>
                            <a:xfrm>
                              <a:off x="0" y="656590"/>
                              <a:ext cx="1313815" cy="20066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Reading-working light</a:t>
                              </a:r>
                              <a:endParaRPr lang="en-US" sz="1200">
                                <a:effectLst/>
                                <a:ea typeface="MS Mincho" panose="02020609040205080304" pitchFamily="49" charset="-128"/>
                                <a:cs typeface="Times New Roman" panose="02020603050405020304" pitchFamily="18" charset="0"/>
                              </a:endParaRPr>
                            </a:p>
                          </p:txBody>
                        </p:sp>
                      </p:grpSp>
                      <p:grpSp>
                        <p:nvGrpSpPr>
                          <p:cNvPr id="41" name="Group 40"/>
                          <p:cNvGrpSpPr/>
                          <p:nvPr/>
                        </p:nvGrpSpPr>
                        <p:grpSpPr>
                          <a:xfrm>
                            <a:off x="0" y="1537335"/>
                            <a:ext cx="1183005" cy="1068070"/>
                            <a:chOff x="0" y="0"/>
                            <a:chExt cx="1183005" cy="1068070"/>
                          </a:xfrm>
                        </p:grpSpPr>
                        <p:sp>
                          <p:nvSpPr>
                            <p:cNvPr id="62" name="Rectangle 61"/>
                            <p:cNvSpPr/>
                            <p:nvPr/>
                          </p:nvSpPr>
                          <p:spPr>
                            <a:xfrm>
                              <a:off x="0" y="281940"/>
                              <a:ext cx="1183005" cy="254635"/>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Sleeping-resting layout</a:t>
                              </a:r>
                              <a:endParaRPr lang="en-US" sz="1200">
                                <a:effectLst/>
                                <a:ea typeface="MS Mincho" panose="02020609040205080304" pitchFamily="49" charset="-128"/>
                                <a:cs typeface="Times New Roman" panose="02020603050405020304" pitchFamily="18" charset="0"/>
                              </a:endParaRPr>
                            </a:p>
                            <a:p>
                              <a:pPr marL="0" marR="0">
                                <a:spcBef>
                                  <a:spcPts val="0"/>
                                </a:spcBef>
                                <a:spcAft>
                                  <a:spcPts val="0"/>
                                </a:spcAft>
                              </a:pPr>
                              <a:r>
                                <a:rPr lang="en-US" sz="1200">
                                  <a:solidFill>
                                    <a:srgbClr val="000000"/>
                                  </a:solidFill>
                                  <a:effectLst/>
                                  <a:latin typeface="Arial Black" panose="020B0A04020102020204" pitchFamily="34" charset="0"/>
                                  <a:ea typeface="MS Mincho" panose="02020609040205080304" pitchFamily="49" charset="-128"/>
                                  <a:cs typeface="Times New Roman" panose="02020603050405020304" pitchFamily="18" charset="0"/>
                                </a:rPr>
                                <a:t> </a:t>
                              </a:r>
                              <a:endParaRPr lang="en-US" sz="1200">
                                <a:effectLst/>
                                <a:ea typeface="MS Mincho" panose="02020609040205080304" pitchFamily="49" charset="-128"/>
                                <a:cs typeface="Times New Roman" panose="02020603050405020304" pitchFamily="18" charset="0"/>
                              </a:endParaRPr>
                            </a:p>
                          </p:txBody>
                        </p:sp>
                        <p:sp>
                          <p:nvSpPr>
                            <p:cNvPr id="63" name="Rectangle 62"/>
                            <p:cNvSpPr/>
                            <p:nvPr/>
                          </p:nvSpPr>
                          <p:spPr>
                            <a:xfrm>
                              <a:off x="635" y="831215"/>
                              <a:ext cx="1182370" cy="236855"/>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Sleeping-resting light</a:t>
                              </a:r>
                              <a:endParaRPr lang="en-US" sz="1200">
                                <a:effectLst/>
                                <a:ea typeface="MS Mincho" panose="02020609040205080304" pitchFamily="49" charset="-128"/>
                                <a:cs typeface="Times New Roman" panose="02020603050405020304" pitchFamily="18" charset="0"/>
                              </a:endParaRPr>
                            </a:p>
                            <a:p>
                              <a:pPr marL="0" marR="0">
                                <a:spcBef>
                                  <a:spcPts val="0"/>
                                </a:spcBef>
                                <a:spcAft>
                                  <a:spcPts val="0"/>
                                </a:spcAft>
                              </a:pPr>
                              <a:r>
                                <a:rPr lang="en-US" sz="1200">
                                  <a:solidFill>
                                    <a:srgbClr val="000000"/>
                                  </a:solidFill>
                                  <a:effectLst/>
                                  <a:latin typeface="Arial Black" panose="020B0A04020102020204" pitchFamily="34" charset="0"/>
                                  <a:ea typeface="MS Mincho" panose="02020609040205080304" pitchFamily="49" charset="-128"/>
                                  <a:cs typeface="Times New Roman" panose="02020603050405020304" pitchFamily="18" charset="0"/>
                                </a:rPr>
                                <a:t> </a:t>
                              </a:r>
                              <a:endParaRPr lang="en-US" sz="1200">
                                <a:effectLst/>
                                <a:ea typeface="MS Mincho" panose="02020609040205080304" pitchFamily="49" charset="-128"/>
                                <a:cs typeface="Times New Roman" panose="02020603050405020304" pitchFamily="18" charset="0"/>
                              </a:endParaRPr>
                            </a:p>
                          </p:txBody>
                        </p:sp>
                        <p:sp>
                          <p:nvSpPr>
                            <p:cNvPr id="64" name="Rectangle 63"/>
                            <p:cNvSpPr/>
                            <p:nvPr/>
                          </p:nvSpPr>
                          <p:spPr>
                            <a:xfrm>
                              <a:off x="635" y="575945"/>
                              <a:ext cx="1182370" cy="224155"/>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Sleeping-resting privacy</a:t>
                              </a:r>
                              <a:endParaRPr lang="en-US" sz="1200" dirty="0">
                                <a:effectLst/>
                                <a:ea typeface="MS Mincho" panose="02020609040205080304" pitchFamily="49" charset="-128"/>
                                <a:cs typeface="Times New Roman" panose="02020603050405020304" pitchFamily="18" charset="0"/>
                              </a:endParaRPr>
                            </a:p>
                            <a:p>
                              <a:pPr marL="0" marR="0">
                                <a:spcBef>
                                  <a:spcPts val="0"/>
                                </a:spcBef>
                                <a:spcAft>
                                  <a:spcPts val="0"/>
                                </a:spcAft>
                              </a:pPr>
                              <a:r>
                                <a:rPr lang="en-US" sz="1200" dirty="0">
                                  <a:solidFill>
                                    <a:srgbClr val="000000"/>
                                  </a:solidFill>
                                  <a:effectLst/>
                                  <a:latin typeface="Arial Black" panose="020B0A04020102020204" pitchFamily="34" charset="0"/>
                                  <a:ea typeface="MS Mincho" panose="02020609040205080304" pitchFamily="49" charset="-128"/>
                                  <a:cs typeface="Times New Roman" panose="02020603050405020304" pitchFamily="18" charset="0"/>
                                </a:rPr>
                                <a:t> </a:t>
                              </a:r>
                              <a:endParaRPr lang="en-US" sz="1200" dirty="0">
                                <a:effectLst/>
                                <a:ea typeface="MS Mincho" panose="02020609040205080304" pitchFamily="49" charset="-128"/>
                                <a:cs typeface="Times New Roman" panose="02020603050405020304" pitchFamily="18" charset="0"/>
                              </a:endParaRPr>
                            </a:p>
                          </p:txBody>
                        </p:sp>
                        <p:sp>
                          <p:nvSpPr>
                            <p:cNvPr id="65" name="Rectangle 64"/>
                            <p:cNvSpPr/>
                            <p:nvPr/>
                          </p:nvSpPr>
                          <p:spPr>
                            <a:xfrm>
                              <a:off x="635" y="0"/>
                              <a:ext cx="1182370" cy="236855"/>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Sleeping-resting size</a:t>
                              </a:r>
                              <a:endParaRPr lang="en-US" sz="1200">
                                <a:effectLst/>
                                <a:ea typeface="MS Mincho" panose="02020609040205080304" pitchFamily="49" charset="-128"/>
                                <a:cs typeface="Times New Roman" panose="02020603050405020304" pitchFamily="18" charset="0"/>
                              </a:endParaRPr>
                            </a:p>
                          </p:txBody>
                        </p:sp>
                      </p:grpSp>
                      <p:grpSp>
                        <p:nvGrpSpPr>
                          <p:cNvPr id="42" name="Group 41"/>
                          <p:cNvGrpSpPr/>
                          <p:nvPr/>
                        </p:nvGrpSpPr>
                        <p:grpSpPr>
                          <a:xfrm>
                            <a:off x="4873353" y="1697990"/>
                            <a:ext cx="1145202" cy="1177381"/>
                            <a:chOff x="14968" y="-106045"/>
                            <a:chExt cx="1145202" cy="1177381"/>
                          </a:xfrm>
                        </p:grpSpPr>
                        <p:sp>
                          <p:nvSpPr>
                            <p:cNvPr id="58" name="Rectangle 57"/>
                            <p:cNvSpPr/>
                            <p:nvPr/>
                          </p:nvSpPr>
                          <p:spPr>
                            <a:xfrm>
                              <a:off x="14968" y="-106045"/>
                              <a:ext cx="1116330" cy="26543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a:solidFill>
                                    <a:srgbClr val="262626"/>
                                  </a:solidFill>
                                  <a:effectLst/>
                                  <a:latin typeface="Calibri" panose="020F0502020204030204" pitchFamily="34" charset="0"/>
                                  <a:ea typeface="MS Mincho" panose="02020609040205080304" pitchFamily="49" charset="-128"/>
                                  <a:cs typeface="Helvetica Neue"/>
                                </a:rPr>
                                <a:t>Entertaining </a:t>
                              </a:r>
                              <a:r>
                                <a:rPr lang="en-US" sz="8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size</a:t>
                              </a:r>
                              <a:endParaRPr lang="en-US" sz="1200">
                                <a:effectLst/>
                                <a:ea typeface="MS Mincho" panose="02020609040205080304" pitchFamily="49" charset="-128"/>
                                <a:cs typeface="Times New Roman" panose="02020603050405020304" pitchFamily="18" charset="0"/>
                              </a:endParaRPr>
                            </a:p>
                          </p:txBody>
                        </p:sp>
                        <p:sp>
                          <p:nvSpPr>
                            <p:cNvPr id="59" name="Rectangle 58"/>
                            <p:cNvSpPr/>
                            <p:nvPr/>
                          </p:nvSpPr>
                          <p:spPr>
                            <a:xfrm>
                              <a:off x="14968" y="231878"/>
                              <a:ext cx="1116965" cy="23876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a:solidFill>
                                    <a:srgbClr val="262626"/>
                                  </a:solidFill>
                                  <a:effectLst/>
                                  <a:latin typeface="Calibri" panose="020F0502020204030204" pitchFamily="34" charset="0"/>
                                  <a:ea typeface="MS Mincho" panose="02020609040205080304" pitchFamily="49" charset="-128"/>
                                  <a:cs typeface="Helvetica Neue"/>
                                </a:rPr>
                                <a:t>Entertaining l</a:t>
                              </a:r>
                              <a:r>
                                <a:rPr lang="en-US" sz="8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ayout</a:t>
                              </a:r>
                              <a:endParaRPr lang="en-US" sz="1200">
                                <a:effectLst/>
                                <a:ea typeface="MS Mincho" panose="02020609040205080304" pitchFamily="49" charset="-128"/>
                                <a:cs typeface="Times New Roman" panose="02020603050405020304" pitchFamily="18" charset="0"/>
                              </a:endParaRPr>
                            </a:p>
                          </p:txBody>
                        </p:sp>
                        <p:sp>
                          <p:nvSpPr>
                            <p:cNvPr id="60" name="Rectangle 59"/>
                            <p:cNvSpPr/>
                            <p:nvPr/>
                          </p:nvSpPr>
                          <p:spPr>
                            <a:xfrm>
                              <a:off x="43205" y="817971"/>
                              <a:ext cx="1116965" cy="253365"/>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a:solidFill>
                                    <a:srgbClr val="262626"/>
                                  </a:solidFill>
                                  <a:effectLst/>
                                  <a:latin typeface="Calibri" panose="020F0502020204030204" pitchFamily="34" charset="0"/>
                                  <a:ea typeface="MS Mincho" panose="02020609040205080304" pitchFamily="49" charset="-128"/>
                                  <a:cs typeface="Helvetica Neue"/>
                                </a:rPr>
                                <a:t>Entertaining </a:t>
                              </a:r>
                              <a:r>
                                <a:rPr lang="en-US" sz="8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light</a:t>
                              </a:r>
                              <a:endParaRPr lang="en-US" sz="1200">
                                <a:effectLst/>
                                <a:ea typeface="MS Mincho" panose="02020609040205080304" pitchFamily="49" charset="-128"/>
                                <a:cs typeface="Times New Roman" panose="02020603050405020304" pitchFamily="18" charset="0"/>
                              </a:endParaRPr>
                            </a:p>
                          </p:txBody>
                        </p:sp>
                        <p:sp>
                          <p:nvSpPr>
                            <p:cNvPr id="61" name="Rectangle 60"/>
                            <p:cNvSpPr/>
                            <p:nvPr/>
                          </p:nvSpPr>
                          <p:spPr>
                            <a:xfrm>
                              <a:off x="14968" y="463082"/>
                              <a:ext cx="1116965" cy="282575"/>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a:solidFill>
                                    <a:srgbClr val="262626"/>
                                  </a:solidFill>
                                  <a:effectLst/>
                                  <a:latin typeface="Calibri" panose="020F0502020204030204" pitchFamily="34" charset="0"/>
                                  <a:ea typeface="MS Mincho" panose="02020609040205080304" pitchFamily="49" charset="-128"/>
                                  <a:cs typeface="Helvetica Neue"/>
                                </a:rPr>
                                <a:t>Entertaining </a:t>
                              </a:r>
                              <a:r>
                                <a:rPr lang="en-US" sz="8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privacy</a:t>
                              </a:r>
                              <a:endParaRPr lang="en-US" sz="1200">
                                <a:effectLst/>
                                <a:ea typeface="MS Mincho" panose="02020609040205080304" pitchFamily="49" charset="-128"/>
                                <a:cs typeface="Times New Roman" panose="02020603050405020304" pitchFamily="18" charset="0"/>
                              </a:endParaRPr>
                            </a:p>
                          </p:txBody>
                        </p:sp>
                      </p:grpSp>
                      <p:grpSp>
                        <p:nvGrpSpPr>
                          <p:cNvPr id="43" name="Group 42"/>
                          <p:cNvGrpSpPr/>
                          <p:nvPr/>
                        </p:nvGrpSpPr>
                        <p:grpSpPr>
                          <a:xfrm>
                            <a:off x="458470" y="2939415"/>
                            <a:ext cx="1130935" cy="1068070"/>
                            <a:chOff x="0" y="0"/>
                            <a:chExt cx="1130935" cy="1068070"/>
                          </a:xfrm>
                        </p:grpSpPr>
                        <p:sp>
                          <p:nvSpPr>
                            <p:cNvPr id="54" name="Rectangle 53"/>
                            <p:cNvSpPr/>
                            <p:nvPr/>
                          </p:nvSpPr>
                          <p:spPr>
                            <a:xfrm>
                              <a:off x="0" y="0"/>
                              <a:ext cx="1130935" cy="23495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a:solidFill>
                                    <a:srgbClr val="262626"/>
                                  </a:solidFill>
                                  <a:effectLst/>
                                  <a:latin typeface="Calibri" panose="020F0502020204030204" pitchFamily="34" charset="0"/>
                                  <a:ea typeface="MS Mincho" panose="02020609040205080304" pitchFamily="49" charset="-128"/>
                                  <a:cs typeface="Helvetica Neue"/>
                                </a:rPr>
                                <a:t>Sitting outside </a:t>
                              </a:r>
                              <a:r>
                                <a:rPr lang="en-US" sz="8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size</a:t>
                              </a:r>
                              <a:endParaRPr lang="en-US" sz="1200">
                                <a:effectLst/>
                                <a:ea typeface="MS Mincho" panose="02020609040205080304" pitchFamily="49" charset="-128"/>
                                <a:cs typeface="Times New Roman" panose="02020603050405020304" pitchFamily="18" charset="0"/>
                              </a:endParaRPr>
                            </a:p>
                          </p:txBody>
                        </p:sp>
                        <p:sp>
                          <p:nvSpPr>
                            <p:cNvPr id="55" name="Rectangle 54"/>
                            <p:cNvSpPr/>
                            <p:nvPr/>
                          </p:nvSpPr>
                          <p:spPr>
                            <a:xfrm>
                              <a:off x="0" y="294005"/>
                              <a:ext cx="1130935" cy="20828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a:solidFill>
                                    <a:srgbClr val="262626"/>
                                  </a:solidFill>
                                  <a:effectLst/>
                                  <a:latin typeface="Calibri" panose="020F0502020204030204" pitchFamily="34" charset="0"/>
                                  <a:ea typeface="MS Mincho" panose="02020609040205080304" pitchFamily="49" charset="-128"/>
                                  <a:cs typeface="Helvetica Neue"/>
                                </a:rPr>
                                <a:t>Sitting outside </a:t>
                              </a:r>
                              <a:r>
                                <a:rPr lang="en-US" sz="8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Layout</a:t>
                              </a:r>
                              <a:endParaRPr lang="en-US" sz="1200">
                                <a:effectLst/>
                                <a:ea typeface="MS Mincho" panose="02020609040205080304" pitchFamily="49" charset="-128"/>
                                <a:cs typeface="Times New Roman" panose="02020603050405020304" pitchFamily="18" charset="0"/>
                              </a:endParaRPr>
                            </a:p>
                          </p:txBody>
                        </p:sp>
                        <p:sp>
                          <p:nvSpPr>
                            <p:cNvPr id="56" name="Rectangle 55"/>
                            <p:cNvSpPr/>
                            <p:nvPr/>
                          </p:nvSpPr>
                          <p:spPr>
                            <a:xfrm>
                              <a:off x="0" y="530860"/>
                              <a:ext cx="1130935" cy="23876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a:solidFill>
                                    <a:srgbClr val="262626"/>
                                  </a:solidFill>
                                  <a:effectLst/>
                                  <a:latin typeface="Calibri" panose="020F0502020204030204" pitchFamily="34" charset="0"/>
                                  <a:ea typeface="MS Mincho" panose="02020609040205080304" pitchFamily="49" charset="-128"/>
                                  <a:cs typeface="Helvetica Neue"/>
                                </a:rPr>
                                <a:t>Sitting outside </a:t>
                              </a:r>
                              <a:r>
                                <a:rPr lang="en-US" sz="8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Privacy</a:t>
                              </a:r>
                              <a:endParaRPr lang="en-US" sz="1200">
                                <a:effectLst/>
                                <a:ea typeface="MS Mincho" panose="02020609040205080304" pitchFamily="49" charset="-128"/>
                                <a:cs typeface="Times New Roman" panose="02020603050405020304" pitchFamily="18" charset="0"/>
                              </a:endParaRPr>
                            </a:p>
                          </p:txBody>
                        </p:sp>
                        <p:sp>
                          <p:nvSpPr>
                            <p:cNvPr id="57" name="Rectangle 56"/>
                            <p:cNvSpPr/>
                            <p:nvPr/>
                          </p:nvSpPr>
                          <p:spPr>
                            <a:xfrm>
                              <a:off x="10795" y="817245"/>
                              <a:ext cx="1120140" cy="250825"/>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r>
                                <a:rPr lang="en-US" sz="800">
                                  <a:solidFill>
                                    <a:srgbClr val="262626"/>
                                  </a:solidFill>
                                  <a:effectLst/>
                                  <a:latin typeface="Calibri" panose="020F0502020204030204" pitchFamily="34" charset="0"/>
                                  <a:ea typeface="MS Mincho" panose="02020609040205080304" pitchFamily="49" charset="-128"/>
                                  <a:cs typeface="Helvetica Neue"/>
                                </a:rPr>
                                <a:t>Sitting outside</a:t>
                              </a:r>
                              <a:endParaRPr lang="en-US" sz="1200">
                                <a:effectLst/>
                                <a:ea typeface="MS Mincho" panose="02020609040205080304" pitchFamily="49" charset="-128"/>
                                <a:cs typeface="Times New Roman" panose="02020603050405020304" pitchFamily="18" charset="0"/>
                              </a:endParaRPr>
                            </a:p>
                            <a:p>
                              <a:pPr marL="0" marR="0">
                                <a:spcBef>
                                  <a:spcPts val="0"/>
                                </a:spcBef>
                                <a:spcAft>
                                  <a:spcPts val="0"/>
                                </a:spcAft>
                              </a:pPr>
                              <a:r>
                                <a:rPr lang="en-US" sz="8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light</a:t>
                              </a:r>
                              <a:endParaRPr lang="en-US" sz="1200">
                                <a:effectLst/>
                                <a:ea typeface="MS Mincho" panose="02020609040205080304" pitchFamily="49" charset="-128"/>
                                <a:cs typeface="Times New Roman" panose="02020603050405020304" pitchFamily="18" charset="0"/>
                              </a:endParaRPr>
                            </a:p>
                          </p:txBody>
                        </p:sp>
                      </p:grpSp>
                      <p:grpSp>
                        <p:nvGrpSpPr>
                          <p:cNvPr id="44" name="Group 43"/>
                          <p:cNvGrpSpPr/>
                          <p:nvPr/>
                        </p:nvGrpSpPr>
                        <p:grpSpPr>
                          <a:xfrm>
                            <a:off x="3522345" y="2939415"/>
                            <a:ext cx="1170305" cy="1150620"/>
                            <a:chOff x="0" y="0"/>
                            <a:chExt cx="1170305" cy="1150620"/>
                          </a:xfrm>
                        </p:grpSpPr>
                        <p:sp>
                          <p:nvSpPr>
                            <p:cNvPr id="50" name="Rectangle 49"/>
                            <p:cNvSpPr/>
                            <p:nvPr/>
                          </p:nvSpPr>
                          <p:spPr>
                            <a:xfrm>
                              <a:off x="6350" y="0"/>
                              <a:ext cx="1163955" cy="227965"/>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Cooking-eating size</a:t>
                              </a:r>
                              <a:endParaRPr lang="en-US" sz="1200">
                                <a:effectLst/>
                                <a:ea typeface="MS Mincho" panose="02020609040205080304" pitchFamily="49" charset="-128"/>
                                <a:cs typeface="Times New Roman" panose="02020603050405020304" pitchFamily="18" charset="0"/>
                              </a:endParaRPr>
                            </a:p>
                          </p:txBody>
                        </p:sp>
                        <p:sp>
                          <p:nvSpPr>
                            <p:cNvPr id="51" name="Rectangle 50"/>
                            <p:cNvSpPr/>
                            <p:nvPr/>
                          </p:nvSpPr>
                          <p:spPr>
                            <a:xfrm>
                              <a:off x="6350" y="562610"/>
                              <a:ext cx="1163955" cy="27940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Cooking-eating layout</a:t>
                              </a:r>
                              <a:endParaRPr lang="en-US" sz="1200">
                                <a:effectLst/>
                                <a:ea typeface="MS Mincho" panose="02020609040205080304" pitchFamily="49" charset="-128"/>
                                <a:cs typeface="Times New Roman" panose="02020603050405020304" pitchFamily="18" charset="0"/>
                              </a:endParaRPr>
                            </a:p>
                          </p:txBody>
                        </p:sp>
                        <p:sp>
                          <p:nvSpPr>
                            <p:cNvPr id="52" name="Rectangle 51"/>
                            <p:cNvSpPr/>
                            <p:nvPr/>
                          </p:nvSpPr>
                          <p:spPr>
                            <a:xfrm>
                              <a:off x="0" y="278130"/>
                              <a:ext cx="1170305" cy="21590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Cooking-eating light</a:t>
                              </a:r>
                              <a:endParaRPr lang="en-US" sz="1200">
                                <a:effectLst/>
                                <a:ea typeface="MS Mincho" panose="02020609040205080304" pitchFamily="49" charset="-128"/>
                                <a:cs typeface="Times New Roman" panose="02020603050405020304" pitchFamily="18" charset="0"/>
                              </a:endParaRPr>
                            </a:p>
                          </p:txBody>
                        </p:sp>
                        <p:sp>
                          <p:nvSpPr>
                            <p:cNvPr id="53" name="Rectangle 52"/>
                            <p:cNvSpPr/>
                            <p:nvPr/>
                          </p:nvSpPr>
                          <p:spPr>
                            <a:xfrm>
                              <a:off x="5715" y="883285"/>
                              <a:ext cx="1163955" cy="267335"/>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Cooking-eating privacy</a:t>
                              </a:r>
                              <a:endParaRPr lang="en-US" sz="1200">
                                <a:effectLst/>
                                <a:ea typeface="MS Mincho" panose="02020609040205080304" pitchFamily="49" charset="-128"/>
                                <a:cs typeface="Times New Roman" panose="02020603050405020304" pitchFamily="18" charset="0"/>
                              </a:endParaRPr>
                            </a:p>
                          </p:txBody>
                        </p:sp>
                      </p:grpSp>
                      <p:grpSp>
                        <p:nvGrpSpPr>
                          <p:cNvPr id="45" name="Group 44"/>
                          <p:cNvGrpSpPr/>
                          <p:nvPr/>
                        </p:nvGrpSpPr>
                        <p:grpSpPr>
                          <a:xfrm>
                            <a:off x="4553585" y="434340"/>
                            <a:ext cx="1331595" cy="1136831"/>
                            <a:chOff x="0" y="-76200"/>
                            <a:chExt cx="1331595" cy="1136831"/>
                          </a:xfrm>
                        </p:grpSpPr>
                        <p:sp>
                          <p:nvSpPr>
                            <p:cNvPr id="46" name="Rectangle 45"/>
                            <p:cNvSpPr/>
                            <p:nvPr/>
                          </p:nvSpPr>
                          <p:spPr>
                            <a:xfrm>
                              <a:off x="6441" y="528048"/>
                              <a:ext cx="1319530" cy="26797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r>
                                <a:rPr lang="en-US" sz="800">
                                  <a:solidFill>
                                    <a:srgbClr val="262626"/>
                                  </a:solidFill>
                                  <a:effectLst/>
                                  <a:latin typeface="Calibri" panose="020F0502020204030204" pitchFamily="34" charset="0"/>
                                  <a:ea typeface="MS Mincho" panose="02020609040205080304" pitchFamily="49" charset="-128"/>
                                  <a:cs typeface="Helvetica Neue"/>
                                </a:rPr>
                                <a:t>Taking shower-WC </a:t>
                              </a:r>
                              <a:r>
                                <a:rPr lang="en-US" sz="8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light</a:t>
                              </a:r>
                              <a:endParaRPr lang="en-US" sz="1200">
                                <a:effectLst/>
                                <a:ea typeface="MS Mincho" panose="02020609040205080304" pitchFamily="49" charset="-128"/>
                                <a:cs typeface="Times New Roman" panose="02020603050405020304" pitchFamily="18" charset="0"/>
                              </a:endParaRPr>
                            </a:p>
                          </p:txBody>
                        </p:sp>
                        <p:sp>
                          <p:nvSpPr>
                            <p:cNvPr id="47" name="Rectangle 46"/>
                            <p:cNvSpPr/>
                            <p:nvPr/>
                          </p:nvSpPr>
                          <p:spPr>
                            <a:xfrm>
                              <a:off x="6441" y="-76200"/>
                              <a:ext cx="1319530" cy="198755"/>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dirty="0">
                                  <a:solidFill>
                                    <a:srgbClr val="262626"/>
                                  </a:solidFill>
                                  <a:effectLst/>
                                  <a:latin typeface="Calibri" panose="020F0502020204030204" pitchFamily="34" charset="0"/>
                                  <a:ea typeface="MS Mincho" panose="02020609040205080304" pitchFamily="49" charset="-128"/>
                                  <a:cs typeface="Helvetica Neue"/>
                                </a:rPr>
                                <a:t>Taking shower-WC </a:t>
                              </a:r>
                              <a:r>
                                <a:rPr lang="en-US" sz="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size</a:t>
                              </a:r>
                              <a:endParaRPr lang="en-US" sz="1200" dirty="0">
                                <a:effectLst/>
                                <a:ea typeface="MS Mincho" panose="02020609040205080304" pitchFamily="49" charset="-128"/>
                                <a:cs typeface="Times New Roman" panose="02020603050405020304" pitchFamily="18" charset="0"/>
                              </a:endParaRPr>
                            </a:p>
                          </p:txBody>
                        </p:sp>
                        <p:sp>
                          <p:nvSpPr>
                            <p:cNvPr id="48" name="Rectangle 47"/>
                            <p:cNvSpPr/>
                            <p:nvPr/>
                          </p:nvSpPr>
                          <p:spPr>
                            <a:xfrm>
                              <a:off x="0" y="824411"/>
                              <a:ext cx="1331595" cy="236220"/>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a:solidFill>
                                    <a:srgbClr val="262626"/>
                                  </a:solidFill>
                                  <a:effectLst/>
                                  <a:latin typeface="Calibri" panose="020F0502020204030204" pitchFamily="34" charset="0"/>
                                  <a:ea typeface="MS Mincho" panose="02020609040205080304" pitchFamily="49" charset="-128"/>
                                  <a:cs typeface="Helvetica Neue"/>
                                </a:rPr>
                                <a:t>Taking shower-WC</a:t>
                              </a:r>
                              <a:r>
                                <a:rPr lang="en-US" sz="8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layout</a:t>
                              </a:r>
                              <a:endParaRPr lang="en-US" sz="1200">
                                <a:effectLst/>
                                <a:ea typeface="MS Mincho" panose="02020609040205080304" pitchFamily="49" charset="-128"/>
                                <a:cs typeface="Times New Roman" panose="02020603050405020304" pitchFamily="18" charset="0"/>
                              </a:endParaRPr>
                            </a:p>
                          </p:txBody>
                        </p:sp>
                        <p:sp>
                          <p:nvSpPr>
                            <p:cNvPr id="49" name="Rectangle 48"/>
                            <p:cNvSpPr/>
                            <p:nvPr/>
                          </p:nvSpPr>
                          <p:spPr>
                            <a:xfrm>
                              <a:off x="0" y="200479"/>
                              <a:ext cx="1331595" cy="258445"/>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8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r>
                                <a:rPr lang="en-US" sz="800">
                                  <a:solidFill>
                                    <a:srgbClr val="262626"/>
                                  </a:solidFill>
                                  <a:effectLst/>
                                  <a:latin typeface="Calibri" panose="020F0502020204030204" pitchFamily="34" charset="0"/>
                                  <a:ea typeface="MS Mincho" panose="02020609040205080304" pitchFamily="49" charset="-128"/>
                                  <a:cs typeface="Helvetica Neue"/>
                                </a:rPr>
                                <a:t>Taking shower-WC </a:t>
                              </a:r>
                              <a:r>
                                <a:rPr lang="en-US" sz="8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Privacy</a:t>
                              </a:r>
                              <a:endParaRPr lang="en-US" sz="1200">
                                <a:effectLst/>
                                <a:ea typeface="MS Mincho" panose="02020609040205080304" pitchFamily="49" charset="-128"/>
                                <a:cs typeface="Times New Roman" panose="02020603050405020304" pitchFamily="18" charset="0"/>
                              </a:endParaRPr>
                            </a:p>
                          </p:txBody>
                        </p:sp>
                      </p:grpSp>
                    </p:grpSp>
                    <p:cxnSp>
                      <p:nvCxnSpPr>
                        <p:cNvPr id="36" name="Straight Arrow Connector 35"/>
                        <p:cNvCxnSpPr/>
                        <p:nvPr/>
                      </p:nvCxnSpPr>
                      <p:spPr>
                        <a:xfrm>
                          <a:off x="1980565" y="1005840"/>
                          <a:ext cx="987107" cy="190500"/>
                        </a:xfrm>
                        <a:prstGeom prst="straightConnector1">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1980565" y="123825"/>
                          <a:ext cx="1078230" cy="1028700"/>
                        </a:xfrm>
                        <a:prstGeom prst="straightConnector1">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1980565" y="434340"/>
                          <a:ext cx="1068705" cy="738233"/>
                        </a:xfrm>
                        <a:prstGeom prst="straightConnector1">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2017947" y="702310"/>
                          <a:ext cx="1075690" cy="494030"/>
                        </a:xfrm>
                        <a:prstGeom prst="straightConnector1">
                          <a:avLst/>
                        </a:prstGeom>
                        <a:ln w="6350">
                          <a:tailEnd type="arrow"/>
                        </a:ln>
                      </p:spPr>
                      <p:style>
                        <a:lnRef idx="2">
                          <a:schemeClr val="accent1"/>
                        </a:lnRef>
                        <a:fillRef idx="0">
                          <a:schemeClr val="accent1"/>
                        </a:fillRef>
                        <a:effectRef idx="1">
                          <a:schemeClr val="accent1"/>
                        </a:effectRef>
                        <a:fontRef idx="minor">
                          <a:schemeClr val="tx1"/>
                        </a:fontRef>
                      </p:style>
                    </p:cxnSp>
                  </p:grpSp>
                  <p:cxnSp>
                    <p:nvCxnSpPr>
                      <p:cNvPr id="31" name="Straight Arrow Connector 30"/>
                      <p:cNvCxnSpPr/>
                      <p:nvPr/>
                    </p:nvCxnSpPr>
                    <p:spPr>
                      <a:xfrm flipV="1">
                        <a:off x="1176655" y="1605280"/>
                        <a:ext cx="1351915" cy="118745"/>
                      </a:xfrm>
                      <a:prstGeom prst="straightConnector1">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1176655" y="1635760"/>
                        <a:ext cx="1335405" cy="431165"/>
                      </a:xfrm>
                      <a:prstGeom prst="straightConnector1">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1161415" y="1635760"/>
                        <a:ext cx="1367155" cy="659130"/>
                      </a:xfrm>
                      <a:prstGeom prst="straightConnector1">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1161415" y="1635760"/>
                        <a:ext cx="1367155" cy="895350"/>
                      </a:xfrm>
                      <a:prstGeom prst="straightConnector1">
                        <a:avLst/>
                      </a:prstGeom>
                      <a:ln w="6350">
                        <a:tailEnd type="arrow"/>
                      </a:ln>
                    </p:spPr>
                    <p:style>
                      <a:lnRef idx="2">
                        <a:schemeClr val="accent1"/>
                      </a:lnRef>
                      <a:fillRef idx="0">
                        <a:schemeClr val="accent1"/>
                      </a:fillRef>
                      <a:effectRef idx="1">
                        <a:schemeClr val="accent1"/>
                      </a:effectRef>
                      <a:fontRef idx="minor">
                        <a:schemeClr val="tx1"/>
                      </a:fontRef>
                    </p:style>
                  </p:cxnSp>
                </p:grpSp>
                <p:cxnSp>
                  <p:nvCxnSpPr>
                    <p:cNvPr id="26" name="Straight Arrow Connector 25"/>
                    <p:cNvCxnSpPr/>
                    <p:nvPr/>
                  </p:nvCxnSpPr>
                  <p:spPr>
                    <a:xfrm flipV="1">
                      <a:off x="1583055" y="1871980"/>
                      <a:ext cx="1247140" cy="1206500"/>
                    </a:xfrm>
                    <a:prstGeom prst="straightConnector1">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1583055" y="1887220"/>
                      <a:ext cx="1247140" cy="1525905"/>
                    </a:xfrm>
                    <a:prstGeom prst="straightConnector1">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1583055" y="1887220"/>
                      <a:ext cx="1247140" cy="1777365"/>
                    </a:xfrm>
                    <a:prstGeom prst="straightConnector1">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1583055" y="1837690"/>
                      <a:ext cx="1247140" cy="2114550"/>
                    </a:xfrm>
                    <a:prstGeom prst="straightConnector1">
                      <a:avLst/>
                    </a:prstGeom>
                    <a:ln w="6350">
                      <a:tailEnd type="arrow"/>
                    </a:ln>
                  </p:spPr>
                  <p:style>
                    <a:lnRef idx="2">
                      <a:schemeClr val="accent1"/>
                    </a:lnRef>
                    <a:fillRef idx="0">
                      <a:schemeClr val="accent1"/>
                    </a:fillRef>
                    <a:effectRef idx="1">
                      <a:schemeClr val="accent1"/>
                    </a:effectRef>
                    <a:fontRef idx="minor">
                      <a:schemeClr val="tx1"/>
                    </a:fontRef>
                  </p:style>
                </p:cxnSp>
              </p:grpSp>
              <p:cxnSp>
                <p:nvCxnSpPr>
                  <p:cNvPr id="21" name="Straight Arrow Connector 20"/>
                  <p:cNvCxnSpPr/>
                  <p:nvPr/>
                </p:nvCxnSpPr>
                <p:spPr>
                  <a:xfrm flipH="1" flipV="1">
                    <a:off x="3049270" y="1860550"/>
                    <a:ext cx="466725" cy="2204720"/>
                  </a:xfrm>
                  <a:prstGeom prst="straightConnector1">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3058795" y="1860550"/>
                    <a:ext cx="457200" cy="1711960"/>
                  </a:xfrm>
                  <a:prstGeom prst="straightConnector1">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3058795" y="1924050"/>
                    <a:ext cx="456565" cy="1033780"/>
                  </a:xfrm>
                  <a:prstGeom prst="straightConnector1">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3093637" y="1963420"/>
                    <a:ext cx="421724" cy="1400176"/>
                  </a:xfrm>
                  <a:prstGeom prst="straightConnector1">
                    <a:avLst/>
                  </a:prstGeom>
                  <a:ln w="6350">
                    <a:tailEnd type="arrow"/>
                  </a:ln>
                </p:spPr>
                <p:style>
                  <a:lnRef idx="2">
                    <a:schemeClr val="accent1"/>
                  </a:lnRef>
                  <a:fillRef idx="0">
                    <a:schemeClr val="accent1"/>
                  </a:fillRef>
                  <a:effectRef idx="1">
                    <a:schemeClr val="accent1"/>
                  </a:effectRef>
                  <a:fontRef idx="minor">
                    <a:schemeClr val="tx1"/>
                  </a:fontRef>
                </p:style>
              </p:cxnSp>
            </p:grpSp>
            <p:cxnSp>
              <p:nvCxnSpPr>
                <p:cNvPr id="16" name="Straight Arrow Connector 15"/>
                <p:cNvCxnSpPr/>
                <p:nvPr/>
              </p:nvCxnSpPr>
              <p:spPr>
                <a:xfrm flipH="1">
                  <a:off x="3776345" y="616585"/>
                  <a:ext cx="777241" cy="718366"/>
                </a:xfrm>
                <a:prstGeom prst="straightConnector1">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49" idx="1"/>
                </p:cNvCxnSpPr>
                <p:nvPr/>
              </p:nvCxnSpPr>
              <p:spPr>
                <a:xfrm flipH="1">
                  <a:off x="3776346" y="840242"/>
                  <a:ext cx="777239" cy="494709"/>
                </a:xfrm>
                <a:prstGeom prst="straightConnector1">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46" idx="1"/>
                </p:cNvCxnSpPr>
                <p:nvPr/>
              </p:nvCxnSpPr>
              <p:spPr>
                <a:xfrm flipH="1">
                  <a:off x="3797300" y="1172573"/>
                  <a:ext cx="762726" cy="162378"/>
                </a:xfrm>
                <a:prstGeom prst="straightConnector1">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8" idx="1"/>
                </p:cNvCxnSpPr>
                <p:nvPr/>
              </p:nvCxnSpPr>
              <p:spPr>
                <a:xfrm flipH="1" flipV="1">
                  <a:off x="3797300" y="1334951"/>
                  <a:ext cx="756285" cy="118110"/>
                </a:xfrm>
                <a:prstGeom prst="straightConnector1">
                  <a:avLst/>
                </a:prstGeom>
                <a:ln w="6350">
                  <a:tailEnd type="arrow"/>
                </a:ln>
              </p:spPr>
              <p:style>
                <a:lnRef idx="2">
                  <a:schemeClr val="accent1"/>
                </a:lnRef>
                <a:fillRef idx="0">
                  <a:schemeClr val="accent1"/>
                </a:fillRef>
                <a:effectRef idx="1">
                  <a:schemeClr val="accent1"/>
                </a:effectRef>
                <a:fontRef idx="minor">
                  <a:schemeClr val="tx1"/>
                </a:fontRef>
              </p:style>
            </p:cxnSp>
          </p:grpSp>
          <p:sp>
            <p:nvSpPr>
              <p:cNvPr id="9" name="Rectangle 8"/>
              <p:cNvSpPr/>
              <p:nvPr/>
            </p:nvSpPr>
            <p:spPr>
              <a:xfrm>
                <a:off x="473075" y="0"/>
                <a:ext cx="785495" cy="1196340"/>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Reading-working</a:t>
                </a:r>
                <a:endParaRPr lang="en-US" sz="1200">
                  <a:effectLst/>
                  <a:ea typeface="MS Mincho" panose="02020609040205080304" pitchFamily="49" charset="-128"/>
                  <a:cs typeface="Times New Roman" panose="02020603050405020304" pitchFamily="18" charset="0"/>
                </a:endParaRPr>
              </a:p>
            </p:txBody>
          </p:sp>
          <p:sp>
            <p:nvSpPr>
              <p:cNvPr id="10" name="Rectangle 9"/>
              <p:cNvSpPr/>
              <p:nvPr/>
            </p:nvSpPr>
            <p:spPr>
              <a:xfrm>
                <a:off x="0" y="1530351"/>
                <a:ext cx="569596" cy="1052830"/>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Sleeping-resting</a:t>
                </a:r>
                <a:endParaRPr lang="en-US" sz="1200" dirty="0">
                  <a:effectLst/>
                  <a:ea typeface="MS Mincho" panose="02020609040205080304" pitchFamily="49" charset="-128"/>
                  <a:cs typeface="Times New Roman" panose="02020603050405020304" pitchFamily="18" charset="0"/>
                </a:endParaRPr>
              </a:p>
            </p:txBody>
          </p:sp>
          <p:sp>
            <p:nvSpPr>
              <p:cNvPr id="11" name="Rectangle 10"/>
              <p:cNvSpPr/>
              <p:nvPr/>
            </p:nvSpPr>
            <p:spPr>
              <a:xfrm>
                <a:off x="473075" y="2939415"/>
                <a:ext cx="570865" cy="1068070"/>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a:solidFill>
                      <a:srgbClr val="262626"/>
                    </a:solidFill>
                    <a:effectLst/>
                    <a:latin typeface="Calibri" panose="020F0502020204030204" pitchFamily="34" charset="0"/>
                    <a:ea typeface="MS Mincho" panose="02020609040205080304" pitchFamily="49" charset="-128"/>
                    <a:cs typeface="Helvetica Neue"/>
                  </a:rPr>
                  <a:t>Sitting outside</a:t>
                </a:r>
                <a:endParaRPr lang="en-US" sz="1200">
                  <a:effectLst/>
                  <a:ea typeface="MS Mincho" panose="02020609040205080304" pitchFamily="49" charset="-128"/>
                  <a:cs typeface="Times New Roman" panose="02020603050405020304" pitchFamily="18" charset="0"/>
                </a:endParaRPr>
              </a:p>
            </p:txBody>
          </p:sp>
          <p:sp>
            <p:nvSpPr>
              <p:cNvPr id="12" name="Rectangle 11"/>
              <p:cNvSpPr/>
              <p:nvPr/>
            </p:nvSpPr>
            <p:spPr>
              <a:xfrm>
                <a:off x="6459855" y="434340"/>
                <a:ext cx="517525" cy="1137920"/>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a:solidFill>
                      <a:srgbClr val="262626"/>
                    </a:solidFill>
                    <a:effectLst/>
                    <a:latin typeface="Calibri" panose="020F0502020204030204" pitchFamily="34" charset="0"/>
                    <a:ea typeface="MS Mincho" panose="02020609040205080304" pitchFamily="49" charset="-128"/>
                    <a:cs typeface="Helvetica Neue"/>
                  </a:rPr>
                  <a:t>Taking shower-WC </a:t>
                </a:r>
                <a:endParaRPr lang="en-US" sz="1200">
                  <a:effectLst/>
                  <a:ea typeface="MS Mincho" panose="02020609040205080304" pitchFamily="49" charset="-128"/>
                  <a:cs typeface="Times New Roman" panose="02020603050405020304" pitchFamily="18" charset="0"/>
                </a:endParaRPr>
              </a:p>
            </p:txBody>
          </p:sp>
          <p:sp>
            <p:nvSpPr>
              <p:cNvPr id="13" name="Rectangle 12"/>
              <p:cNvSpPr/>
              <p:nvPr/>
            </p:nvSpPr>
            <p:spPr>
              <a:xfrm>
                <a:off x="6563995" y="1702435"/>
                <a:ext cx="517525" cy="1169035"/>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a:solidFill>
                      <a:srgbClr val="262626"/>
                    </a:solidFill>
                    <a:effectLst/>
                    <a:latin typeface="Calibri" panose="020F0502020204030204" pitchFamily="34" charset="0"/>
                    <a:ea typeface="MS Mincho" panose="02020609040205080304" pitchFamily="49" charset="-128"/>
                    <a:cs typeface="Helvetica Neue"/>
                  </a:rPr>
                  <a:t>Entertaining</a:t>
                </a:r>
                <a:endParaRPr lang="en-US" sz="1200">
                  <a:effectLst/>
                  <a:ea typeface="MS Mincho" panose="02020609040205080304" pitchFamily="49" charset="-128"/>
                  <a:cs typeface="Times New Roman" panose="02020603050405020304" pitchFamily="18" charset="0"/>
                </a:endParaRPr>
              </a:p>
            </p:txBody>
          </p:sp>
          <p:sp>
            <p:nvSpPr>
              <p:cNvPr id="14" name="Rectangle 13"/>
              <p:cNvSpPr/>
              <p:nvPr/>
            </p:nvSpPr>
            <p:spPr>
              <a:xfrm>
                <a:off x="5274310" y="2941320"/>
                <a:ext cx="452755" cy="1148715"/>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Cooking-eating</a:t>
                </a:r>
                <a:endParaRPr lang="en-US" sz="1200">
                  <a:effectLst/>
                  <a:ea typeface="MS Mincho" panose="02020609040205080304" pitchFamily="49" charset="-128"/>
                  <a:cs typeface="Times New Roman" panose="02020603050405020304" pitchFamily="18" charset="0"/>
                </a:endParaRPr>
              </a:p>
            </p:txBody>
          </p:sp>
        </p:grpSp>
        <p:grpSp>
          <p:nvGrpSpPr>
            <p:cNvPr id="118" name="Group 117"/>
            <p:cNvGrpSpPr/>
            <p:nvPr/>
          </p:nvGrpSpPr>
          <p:grpSpPr>
            <a:xfrm>
              <a:off x="5597122" y="2611755"/>
              <a:ext cx="2152992" cy="1570126"/>
              <a:chOff x="5597122" y="2611755"/>
              <a:chExt cx="2152992" cy="1570126"/>
            </a:xfrm>
          </p:grpSpPr>
          <p:sp>
            <p:nvSpPr>
              <p:cNvPr id="70" name="Oval 69"/>
              <p:cNvSpPr/>
              <p:nvPr/>
            </p:nvSpPr>
            <p:spPr>
              <a:xfrm>
                <a:off x="5597122" y="2611755"/>
                <a:ext cx="1486535" cy="821055"/>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dirty="0">
                    <a:solidFill>
                      <a:srgbClr val="262626"/>
                    </a:solidFill>
                    <a:effectLst/>
                    <a:latin typeface="Helvetica Neue"/>
                    <a:ea typeface="MS Mincho" panose="02020609040205080304" pitchFamily="49" charset="-128"/>
                    <a:cs typeface="Helvetica Neue"/>
                  </a:rPr>
                  <a:t>House Activity satisfaction</a:t>
                </a:r>
                <a:endParaRPr lang="en-US" sz="1200" dirty="0">
                  <a:effectLst/>
                  <a:ea typeface="MS Mincho" panose="02020609040205080304" pitchFamily="49" charset="-128"/>
                  <a:cs typeface="Times New Roman" panose="02020603050405020304" pitchFamily="18" charset="0"/>
                </a:endParaRPr>
              </a:p>
              <a:p>
                <a:pPr marL="0" marR="0" algn="ctr">
                  <a:spcBef>
                    <a:spcPts val="0"/>
                  </a:spcBef>
                  <a:spcAft>
                    <a:spcPts val="0"/>
                  </a:spcAft>
                </a:pPr>
                <a:r>
                  <a:rPr lang="en-US" sz="1200" dirty="0">
                    <a:effectLst/>
                    <a:ea typeface="MS Mincho" panose="02020609040205080304" pitchFamily="49" charset="-128"/>
                    <a:cs typeface="Times New Roman" panose="02020603050405020304" pitchFamily="18" charset="0"/>
                  </a:rPr>
                  <a:t> </a:t>
                </a:r>
              </a:p>
            </p:txBody>
          </p:sp>
          <p:grpSp>
            <p:nvGrpSpPr>
              <p:cNvPr id="113" name="Group 112"/>
              <p:cNvGrpSpPr/>
              <p:nvPr/>
            </p:nvGrpSpPr>
            <p:grpSpPr>
              <a:xfrm>
                <a:off x="6886286" y="3236815"/>
                <a:ext cx="863828" cy="945066"/>
                <a:chOff x="1" y="1"/>
                <a:chExt cx="949324" cy="1257299"/>
              </a:xfrm>
            </p:grpSpPr>
            <p:cxnSp>
              <p:nvCxnSpPr>
                <p:cNvPr id="114" name="Straight Arrow Connector 113"/>
                <p:cNvCxnSpPr/>
                <p:nvPr/>
              </p:nvCxnSpPr>
              <p:spPr>
                <a:xfrm flipH="1" flipV="1">
                  <a:off x="10795" y="33655"/>
                  <a:ext cx="938530" cy="1223645"/>
                </a:xfrm>
                <a:prstGeom prst="straightConnector1">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flipH="1" flipV="1">
                  <a:off x="10797" y="1"/>
                  <a:ext cx="910803" cy="810072"/>
                </a:xfrm>
                <a:prstGeom prst="straightConnector1">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flipH="1" flipV="1">
                  <a:off x="1" y="33656"/>
                  <a:ext cx="926089" cy="500256"/>
                </a:xfrm>
                <a:prstGeom prst="straightConnector1">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flipH="1" flipV="1">
                  <a:off x="10795" y="33655"/>
                  <a:ext cx="910804" cy="65385"/>
                </a:xfrm>
                <a:prstGeom prst="straightConnector1">
                  <a:avLst/>
                </a:prstGeom>
                <a:ln w="6350">
                  <a:tailEnd type="arrow"/>
                </a:ln>
              </p:spPr>
              <p:style>
                <a:lnRef idx="2">
                  <a:schemeClr val="accent1"/>
                </a:lnRef>
                <a:fillRef idx="0">
                  <a:schemeClr val="accent1"/>
                </a:fillRef>
                <a:effectRef idx="1">
                  <a:schemeClr val="accent1"/>
                </a:effectRef>
                <a:fontRef idx="minor">
                  <a:schemeClr val="tx1"/>
                </a:fontRef>
              </p:style>
            </p:cxnSp>
          </p:grpSp>
        </p:grpSp>
      </p:grpSp>
    </p:spTree>
    <p:extLst>
      <p:ext uri="{BB962C8B-B14F-4D97-AF65-F5344CB8AC3E}">
        <p14:creationId xmlns:p14="http://schemas.microsoft.com/office/powerpoint/2010/main" val="325479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Neighborhood satisfaction</a:t>
            </a:r>
            <a:endParaRPr lang="en-US" dirty="0"/>
          </a:p>
        </p:txBody>
      </p:sp>
      <p:sp>
        <p:nvSpPr>
          <p:cNvPr id="3" name="Content Placeholder 2"/>
          <p:cNvSpPr>
            <a:spLocks noGrp="1"/>
          </p:cNvSpPr>
          <p:nvPr>
            <p:ph idx="1"/>
          </p:nvPr>
        </p:nvSpPr>
        <p:spPr/>
        <p:txBody>
          <a:bodyPr/>
          <a:lstStyle/>
          <a:p>
            <a:r>
              <a:rPr lang="en-US" sz="1600" b="0" dirty="0"/>
              <a:t>In addition to the dwelling attributes, the </a:t>
            </a:r>
            <a:r>
              <a:rPr lang="en-US" sz="1600" dirty="0"/>
              <a:t>location</a:t>
            </a:r>
            <a:r>
              <a:rPr lang="en-US" sz="1600" b="0" dirty="0"/>
              <a:t> of the house is </a:t>
            </a:r>
            <a:r>
              <a:rPr lang="en-US" sz="1600" b="0" dirty="0" smtClean="0"/>
              <a:t>also a </a:t>
            </a:r>
            <a:r>
              <a:rPr lang="en-US" sz="1600" b="0" dirty="0"/>
              <a:t>potentially significant determinant in household satisfaction since it is associated with all other activity locations such as work, parks, restaurants, </a:t>
            </a:r>
            <a:r>
              <a:rPr lang="en-US" sz="1600" b="0" dirty="0" smtClean="0"/>
              <a:t>etc. </a:t>
            </a:r>
          </a:p>
          <a:p>
            <a:endParaRPr lang="en-US" sz="1600" b="0" dirty="0" smtClean="0"/>
          </a:p>
          <a:p>
            <a:r>
              <a:rPr lang="en-US" sz="1600" b="0" dirty="0" smtClean="0"/>
              <a:t>This </a:t>
            </a:r>
            <a:r>
              <a:rPr lang="en-US" sz="1600" b="0" dirty="0"/>
              <a:t>clearly indicate that the possibility of </a:t>
            </a:r>
            <a:r>
              <a:rPr lang="en-US" sz="1600" dirty="0"/>
              <a:t>engaging in different activities </a:t>
            </a:r>
            <a:r>
              <a:rPr lang="en-US" sz="1600" b="0" dirty="0"/>
              <a:t>within a certain time horizon can be very much dependent on house location</a:t>
            </a:r>
            <a:r>
              <a:rPr lang="en-US" sz="1600" b="0" dirty="0" smtClean="0"/>
              <a:t>.</a:t>
            </a:r>
          </a:p>
          <a:p>
            <a:endParaRPr lang="en-US" sz="1600" b="0" dirty="0"/>
          </a:p>
          <a:p>
            <a:r>
              <a:rPr lang="en-US" sz="1600" b="0" dirty="0"/>
              <a:t>Residents usually think of the time it takes for them to reach to different facilities. So </a:t>
            </a:r>
            <a:r>
              <a:rPr lang="en-US" sz="1600" dirty="0" smtClean="0"/>
              <a:t>travel time </a:t>
            </a:r>
            <a:r>
              <a:rPr lang="en-US" sz="1600" b="0" dirty="0" smtClean="0"/>
              <a:t>to the different services </a:t>
            </a:r>
            <a:r>
              <a:rPr lang="en-US" sz="1600" b="0" dirty="0"/>
              <a:t>is a </a:t>
            </a:r>
            <a:r>
              <a:rPr lang="en-US" sz="1600" b="0" dirty="0" smtClean="0"/>
              <a:t>significant factor and used as an attribute to</a:t>
            </a:r>
          </a:p>
          <a:p>
            <a:r>
              <a:rPr lang="en-US" sz="1600" b="0" dirty="0"/>
              <a:t>m</a:t>
            </a:r>
            <a:r>
              <a:rPr lang="en-US" sz="1600" b="0" dirty="0" smtClean="0"/>
              <a:t>easure satisfaction.</a:t>
            </a:r>
            <a:endParaRPr lang="en-US" sz="1600" dirty="0"/>
          </a:p>
        </p:txBody>
      </p:sp>
      <p:sp>
        <p:nvSpPr>
          <p:cNvPr id="4" name="Footer Placeholder 3"/>
          <p:cNvSpPr>
            <a:spLocks noGrp="1"/>
          </p:cNvSpPr>
          <p:nvPr>
            <p:ph type="ftr" sz="quarter" idx="10"/>
          </p:nvPr>
        </p:nvSpPr>
        <p:spPr/>
        <p:txBody>
          <a:bodyPr/>
          <a:lstStyle/>
          <a:p>
            <a:r>
              <a:rPr lang="nl-NL" altLang="nl-NL" smtClean="0"/>
              <a:t>/ name of department</a:t>
            </a:r>
            <a:endParaRPr lang="nl-NL" altLang="nl-NL"/>
          </a:p>
        </p:txBody>
      </p:sp>
      <p:sp>
        <p:nvSpPr>
          <p:cNvPr id="5" name="Slide Number Placeholder 4"/>
          <p:cNvSpPr>
            <a:spLocks noGrp="1"/>
          </p:cNvSpPr>
          <p:nvPr>
            <p:ph type="sldNum" sz="quarter" idx="11"/>
          </p:nvPr>
        </p:nvSpPr>
        <p:spPr/>
        <p:txBody>
          <a:bodyPr/>
          <a:lstStyle/>
          <a:p>
            <a:r>
              <a:rPr lang="nl-NL" altLang="nl-NL" smtClean="0"/>
              <a:t>PAGE </a:t>
            </a:r>
            <a:fld id="{A4BACB19-02B0-4B7A-B5ED-2346B2746162}" type="slidenum">
              <a:rPr lang="nl-NL" altLang="nl-NL" smtClean="0"/>
              <a:pPr/>
              <a:t>7</a:t>
            </a:fld>
            <a:endParaRPr lang="nl-NL" altLang="nl-NL"/>
          </a:p>
        </p:txBody>
      </p:sp>
      <p:sp>
        <p:nvSpPr>
          <p:cNvPr id="6" name="Date Placeholder 5"/>
          <p:cNvSpPr>
            <a:spLocks noGrp="1"/>
          </p:cNvSpPr>
          <p:nvPr>
            <p:ph type="dt" sz="half" idx="12"/>
          </p:nvPr>
        </p:nvSpPr>
        <p:spPr/>
        <p:txBody>
          <a:bodyPr/>
          <a:lstStyle/>
          <a:p>
            <a:fld id="{B6399B87-8F53-49AC-AA38-BC5D3A949CED}" type="datetime1">
              <a:rPr lang="nl-NL" altLang="nl-NL" smtClean="0"/>
              <a:pPr/>
              <a:t>28-6-2017</a:t>
            </a:fld>
            <a:endParaRPr lang="nl-NL" altLang="nl-NL"/>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100" y="4797152"/>
            <a:ext cx="3700446" cy="1462273"/>
          </a:xfrm>
          <a:prstGeom prst="rect">
            <a:avLst/>
          </a:prstGeom>
        </p:spPr>
      </p:pic>
    </p:spTree>
    <p:extLst>
      <p:ext uri="{BB962C8B-B14F-4D97-AF65-F5344CB8AC3E}">
        <p14:creationId xmlns:p14="http://schemas.microsoft.com/office/powerpoint/2010/main" val="3796890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Neighborhood-Activity satisfaction(1)</a:t>
            </a:r>
            <a:endParaRPr lang="en-US" dirty="0"/>
          </a:p>
        </p:txBody>
      </p:sp>
      <p:sp>
        <p:nvSpPr>
          <p:cNvPr id="4" name="Footer Placeholder 3"/>
          <p:cNvSpPr>
            <a:spLocks noGrp="1"/>
          </p:cNvSpPr>
          <p:nvPr>
            <p:ph type="ftr" sz="quarter" idx="10"/>
          </p:nvPr>
        </p:nvSpPr>
        <p:spPr/>
        <p:txBody>
          <a:bodyPr/>
          <a:lstStyle/>
          <a:p>
            <a:r>
              <a:rPr lang="nl-NL" altLang="nl-NL" smtClean="0"/>
              <a:t>/ name of department</a:t>
            </a:r>
            <a:endParaRPr lang="nl-NL" altLang="nl-NL"/>
          </a:p>
        </p:txBody>
      </p:sp>
      <p:sp>
        <p:nvSpPr>
          <p:cNvPr id="5" name="Slide Number Placeholder 4"/>
          <p:cNvSpPr>
            <a:spLocks noGrp="1"/>
          </p:cNvSpPr>
          <p:nvPr>
            <p:ph type="sldNum" sz="quarter" idx="11"/>
          </p:nvPr>
        </p:nvSpPr>
        <p:spPr/>
        <p:txBody>
          <a:bodyPr/>
          <a:lstStyle/>
          <a:p>
            <a:r>
              <a:rPr lang="nl-NL" altLang="nl-NL" smtClean="0"/>
              <a:t>PAGE </a:t>
            </a:r>
            <a:fld id="{A4BACB19-02B0-4B7A-B5ED-2346B2746162}" type="slidenum">
              <a:rPr lang="nl-NL" altLang="nl-NL" smtClean="0"/>
              <a:pPr/>
              <a:t>8</a:t>
            </a:fld>
            <a:endParaRPr lang="nl-NL" altLang="nl-NL"/>
          </a:p>
        </p:txBody>
      </p:sp>
      <p:sp>
        <p:nvSpPr>
          <p:cNvPr id="6" name="Date Placeholder 5"/>
          <p:cNvSpPr>
            <a:spLocks noGrp="1"/>
          </p:cNvSpPr>
          <p:nvPr>
            <p:ph type="dt" sz="half" idx="12"/>
          </p:nvPr>
        </p:nvSpPr>
        <p:spPr/>
        <p:txBody>
          <a:bodyPr/>
          <a:lstStyle/>
          <a:p>
            <a:fld id="{B6399B87-8F53-49AC-AA38-BC5D3A949CED}" type="datetime1">
              <a:rPr lang="nl-NL" altLang="nl-NL" smtClean="0"/>
              <a:pPr/>
              <a:t>28-6-2017</a:t>
            </a:fld>
            <a:endParaRPr lang="nl-NL" altLang="nl-NL"/>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116123494"/>
              </p:ext>
            </p:extLst>
          </p:nvPr>
        </p:nvGraphicFramePr>
        <p:xfrm>
          <a:off x="467544" y="1772816"/>
          <a:ext cx="8168456"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Connector 9"/>
          <p:cNvCxnSpPr/>
          <p:nvPr/>
        </p:nvCxnSpPr>
        <p:spPr>
          <a:xfrm>
            <a:off x="4860032" y="2708920"/>
            <a:ext cx="164592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8787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Ue standard red">
  <a:themeElements>
    <a:clrScheme name="Red transparant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Red transpa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d transparant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d photo">
  <a:themeElements>
    <a:clrScheme name="Red photo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Red pho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d photo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ed bullets">
  <a:themeElements>
    <a:clrScheme name="Red bullets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Red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d bullets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TUe standard red</Template>
  <TotalTime>2480</TotalTime>
  <Words>1003</Words>
  <Application>Microsoft Office PowerPoint</Application>
  <PresentationFormat>On-screen Show (4:3)</PresentationFormat>
  <Paragraphs>348</Paragraphs>
  <Slides>14</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14</vt:i4>
      </vt:variant>
    </vt:vector>
  </HeadingPairs>
  <TitlesOfParts>
    <vt:vector size="28" baseType="lpstr">
      <vt:lpstr>Adobe Gothic Std B</vt:lpstr>
      <vt:lpstr>MS ??</vt:lpstr>
      <vt:lpstr>MS Mincho</vt:lpstr>
      <vt:lpstr>MS Mincho</vt:lpstr>
      <vt:lpstr>Arial</vt:lpstr>
      <vt:lpstr>Arial Black</vt:lpstr>
      <vt:lpstr>Calibri</vt:lpstr>
      <vt:lpstr>Cambria</vt:lpstr>
      <vt:lpstr>Helvetica Neue</vt:lpstr>
      <vt:lpstr>Times New Roman</vt:lpstr>
      <vt:lpstr>Wingdings</vt:lpstr>
      <vt:lpstr>TUe standard red</vt:lpstr>
      <vt:lpstr>Red photo</vt:lpstr>
      <vt:lpstr>Red bullets</vt:lpstr>
      <vt:lpstr>Assessing urban quality of life through activity modeling : A multidimensional approach in modelling and measuring Urban Quality Of Life </vt:lpstr>
      <vt:lpstr>Motivation of the study Quality of life, a key concept in urban studies </vt:lpstr>
      <vt:lpstr>Activity modeling &amp; QOL</vt:lpstr>
      <vt:lpstr>Conceptual model</vt:lpstr>
      <vt:lpstr>Survey design</vt:lpstr>
      <vt:lpstr>House-activity Survey </vt:lpstr>
      <vt:lpstr>House-Activity satisfaction</vt:lpstr>
      <vt:lpstr>Neighborhood satisfaction</vt:lpstr>
      <vt:lpstr>Neighborhood-Activity satisfaction(1)</vt:lpstr>
      <vt:lpstr>Neighborhood-Activity satisfaction(2)</vt:lpstr>
      <vt:lpstr>Job satisfaction</vt:lpstr>
      <vt:lpstr>Transportation satisfaction</vt:lpstr>
      <vt:lpstr>Activity-Time satisfaction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Schneider de Carvalho</dc:creator>
  <dc:description>Design by Volle Kracht_x000d_
Template by Orange Pepper BV_x000d_
Copyright 2008</dc:description>
  <cp:lastModifiedBy>Aminian, L.</cp:lastModifiedBy>
  <cp:revision>301</cp:revision>
  <dcterms:created xsi:type="dcterms:W3CDTF">2014-05-20T10:55:02Z</dcterms:created>
  <dcterms:modified xsi:type="dcterms:W3CDTF">2017-06-28T12:51:45Z</dcterms:modified>
</cp:coreProperties>
</file>